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268" r:id="rId10"/>
  </p:sldIdLst>
  <p:sldSz cx="9144000" cy="6858000" type="screen4x3"/>
  <p:notesSz cx="6718300" cy="9867900"/>
  <p:embeddedFontLst>
    <p:embeddedFont>
      <p:font typeface="Rdg Vesta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F35"/>
    <a:srgbClr val="BF0071"/>
    <a:srgbClr val="D799A1"/>
    <a:srgbClr val="F3F3F3"/>
    <a:srgbClr val="F0F0F0"/>
    <a:srgbClr val="EEEEEE"/>
    <a:srgbClr val="FDFDF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6" autoAdjust="0"/>
    <p:restoredTop sz="95990" autoAdjust="0"/>
  </p:normalViewPr>
  <p:slideViewPr>
    <p:cSldViewPr>
      <p:cViewPr>
        <p:scale>
          <a:sx n="70" d="100"/>
          <a:sy n="70" d="100"/>
        </p:scale>
        <p:origin x="-8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0CB71C-F1B9-410F-8FA0-CFAF5EAEDED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7E9C3F-9D0C-47F8-A7B3-5B841FCF955B}">
      <dgm:prSet phldrT="[Text]"/>
      <dgm:spPr/>
      <dgm:t>
        <a:bodyPr/>
        <a:lstStyle/>
        <a:p>
          <a:r>
            <a:rPr lang="en-GB" dirty="0" smtClean="0"/>
            <a:t>Thesis</a:t>
          </a:r>
          <a:endParaRPr lang="en-GB" dirty="0"/>
        </a:p>
      </dgm:t>
    </dgm:pt>
    <dgm:pt modelId="{E47E4FEC-C331-4221-92AE-570029C8A3B2}" type="parTrans" cxnId="{3F54FCB5-84BF-4BCB-9C42-31C445FE94C3}">
      <dgm:prSet/>
      <dgm:spPr/>
      <dgm:t>
        <a:bodyPr/>
        <a:lstStyle/>
        <a:p>
          <a:endParaRPr lang="en-GB"/>
        </a:p>
      </dgm:t>
    </dgm:pt>
    <dgm:pt modelId="{A6914868-548E-4962-A4F2-183A86B289F5}" type="sibTrans" cxnId="{3F54FCB5-84BF-4BCB-9C42-31C445FE94C3}">
      <dgm:prSet/>
      <dgm:spPr/>
      <dgm:t>
        <a:bodyPr/>
        <a:lstStyle/>
        <a:p>
          <a:endParaRPr lang="en-GB"/>
        </a:p>
      </dgm:t>
    </dgm:pt>
    <dgm:pt modelId="{5A84B601-126F-4950-B834-6AED5A8B2E1B}">
      <dgm:prSet phldrT="[Text]"/>
      <dgm:spPr/>
      <dgm:t>
        <a:bodyPr/>
        <a:lstStyle/>
        <a:p>
          <a:r>
            <a:rPr lang="en-GB" dirty="0" smtClean="0"/>
            <a:t>Trajectory Generation</a:t>
          </a:r>
          <a:endParaRPr lang="en-GB" dirty="0"/>
        </a:p>
      </dgm:t>
    </dgm:pt>
    <dgm:pt modelId="{0A355943-3C57-42DE-A736-350274559CFA}" type="parTrans" cxnId="{32F507FC-66BD-44FD-BF8C-6861FBCA45F4}">
      <dgm:prSet/>
      <dgm:spPr/>
      <dgm:t>
        <a:bodyPr/>
        <a:lstStyle/>
        <a:p>
          <a:endParaRPr lang="en-GB"/>
        </a:p>
      </dgm:t>
    </dgm:pt>
    <dgm:pt modelId="{7D028524-8874-43F1-94EF-68A81DAD623F}" type="sibTrans" cxnId="{32F507FC-66BD-44FD-BF8C-6861FBCA45F4}">
      <dgm:prSet/>
      <dgm:spPr/>
      <dgm:t>
        <a:bodyPr/>
        <a:lstStyle/>
        <a:p>
          <a:endParaRPr lang="en-GB"/>
        </a:p>
      </dgm:t>
    </dgm:pt>
    <dgm:pt modelId="{AC476FBA-FA29-4B66-B6BD-5751191356B2}">
      <dgm:prSet phldrT="[Text]"/>
      <dgm:spPr/>
      <dgm:t>
        <a:bodyPr/>
        <a:lstStyle/>
        <a:p>
          <a:r>
            <a:rPr lang="en-GB" dirty="0" smtClean="0"/>
            <a:t>Intelligent Management of the Transportation System</a:t>
          </a:r>
          <a:endParaRPr lang="en-GB" dirty="0"/>
        </a:p>
      </dgm:t>
    </dgm:pt>
    <dgm:pt modelId="{46746C66-A9C0-4655-9159-465F41F2C379}" type="parTrans" cxnId="{A6437132-CF98-4964-A797-F3E727C1BC6B}">
      <dgm:prSet/>
      <dgm:spPr/>
      <dgm:t>
        <a:bodyPr/>
        <a:lstStyle/>
        <a:p>
          <a:endParaRPr lang="en-GB"/>
        </a:p>
      </dgm:t>
    </dgm:pt>
    <dgm:pt modelId="{8117AD3B-C435-4171-9A97-88B2DA010F03}" type="sibTrans" cxnId="{A6437132-CF98-4964-A797-F3E727C1BC6B}">
      <dgm:prSet/>
      <dgm:spPr/>
      <dgm:t>
        <a:bodyPr/>
        <a:lstStyle/>
        <a:p>
          <a:endParaRPr lang="en-GB"/>
        </a:p>
      </dgm:t>
    </dgm:pt>
    <dgm:pt modelId="{D2AB93A4-EC91-4499-B41D-3C3E07C9C2EF}" type="pres">
      <dgm:prSet presAssocID="{1C0CB71C-F1B9-410F-8FA0-CFAF5EAEDED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2E9589D5-798C-4410-9E50-4D3CDB297982}" type="pres">
      <dgm:prSet presAssocID="{FE7E9C3F-9D0C-47F8-A7B3-5B841FCF955B}" presName="hierRoot1" presStyleCnt="0"/>
      <dgm:spPr/>
    </dgm:pt>
    <dgm:pt modelId="{DE7C9A43-4BFD-4D2D-961C-CCB556A49192}" type="pres">
      <dgm:prSet presAssocID="{FE7E9C3F-9D0C-47F8-A7B3-5B841FCF955B}" presName="composite" presStyleCnt="0"/>
      <dgm:spPr/>
    </dgm:pt>
    <dgm:pt modelId="{1D02D9A1-BB67-4510-8AED-5C98567185CB}" type="pres">
      <dgm:prSet presAssocID="{FE7E9C3F-9D0C-47F8-A7B3-5B841FCF955B}" presName="background" presStyleLbl="node0" presStyleIdx="0" presStyleCnt="1"/>
      <dgm:spPr/>
    </dgm:pt>
    <dgm:pt modelId="{AF0BAA19-3055-4EEE-9481-A3051EFDFAC1}" type="pres">
      <dgm:prSet presAssocID="{FE7E9C3F-9D0C-47F8-A7B3-5B841FCF955B}" presName="text" presStyleLbl="fgAcc0" presStyleIdx="0" presStyleCnt="1" custScaleY="4939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405CEA0-C639-4940-8DB8-9E69C4B9B7BF}" type="pres">
      <dgm:prSet presAssocID="{FE7E9C3F-9D0C-47F8-A7B3-5B841FCF955B}" presName="hierChild2" presStyleCnt="0"/>
      <dgm:spPr/>
    </dgm:pt>
    <dgm:pt modelId="{F1FA656E-344A-4E8D-8C97-C5B24FEBF974}" type="pres">
      <dgm:prSet presAssocID="{0A355943-3C57-42DE-A736-350274559CFA}" presName="Name10" presStyleLbl="parChTrans1D2" presStyleIdx="0" presStyleCnt="2"/>
      <dgm:spPr/>
      <dgm:t>
        <a:bodyPr/>
        <a:lstStyle/>
        <a:p>
          <a:endParaRPr lang="en-GB"/>
        </a:p>
      </dgm:t>
    </dgm:pt>
    <dgm:pt modelId="{D0648FB4-67DA-4C37-8493-6ECFC7D6F620}" type="pres">
      <dgm:prSet presAssocID="{5A84B601-126F-4950-B834-6AED5A8B2E1B}" presName="hierRoot2" presStyleCnt="0"/>
      <dgm:spPr/>
    </dgm:pt>
    <dgm:pt modelId="{75BC4499-E032-4E63-8F61-D3B6AD5FF300}" type="pres">
      <dgm:prSet presAssocID="{5A84B601-126F-4950-B834-6AED5A8B2E1B}" presName="composite2" presStyleCnt="0"/>
      <dgm:spPr/>
    </dgm:pt>
    <dgm:pt modelId="{3DF54289-1D93-42E6-AD39-ABB8D19FA9D1}" type="pres">
      <dgm:prSet presAssocID="{5A84B601-126F-4950-B834-6AED5A8B2E1B}" presName="background2" presStyleLbl="node2" presStyleIdx="0" presStyleCnt="2"/>
      <dgm:spPr/>
    </dgm:pt>
    <dgm:pt modelId="{0E45997E-E7BC-4D3F-B473-C93647FAED98}" type="pres">
      <dgm:prSet presAssocID="{5A84B601-126F-4950-B834-6AED5A8B2E1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2C836C0-3101-472F-9F8F-AAA0CFD33505}" type="pres">
      <dgm:prSet presAssocID="{5A84B601-126F-4950-B834-6AED5A8B2E1B}" presName="hierChild3" presStyleCnt="0"/>
      <dgm:spPr/>
    </dgm:pt>
    <dgm:pt modelId="{5D2FC3A3-7C1B-4EFE-BE50-42DC9C3B3E0B}" type="pres">
      <dgm:prSet presAssocID="{46746C66-A9C0-4655-9159-465F41F2C379}" presName="Name10" presStyleLbl="parChTrans1D2" presStyleIdx="1" presStyleCnt="2"/>
      <dgm:spPr/>
      <dgm:t>
        <a:bodyPr/>
        <a:lstStyle/>
        <a:p>
          <a:endParaRPr lang="en-GB"/>
        </a:p>
      </dgm:t>
    </dgm:pt>
    <dgm:pt modelId="{19B1574D-4FEE-463C-B708-8DB86D6F5780}" type="pres">
      <dgm:prSet presAssocID="{AC476FBA-FA29-4B66-B6BD-5751191356B2}" presName="hierRoot2" presStyleCnt="0"/>
      <dgm:spPr/>
    </dgm:pt>
    <dgm:pt modelId="{B3D55108-3E86-42CB-84CB-32DB6F2F1340}" type="pres">
      <dgm:prSet presAssocID="{AC476FBA-FA29-4B66-B6BD-5751191356B2}" presName="composite2" presStyleCnt="0"/>
      <dgm:spPr/>
    </dgm:pt>
    <dgm:pt modelId="{8E5D32A3-C8ED-4E3D-BBD7-4704602BE581}" type="pres">
      <dgm:prSet presAssocID="{AC476FBA-FA29-4B66-B6BD-5751191356B2}" presName="background2" presStyleLbl="node2" presStyleIdx="1" presStyleCnt="2"/>
      <dgm:spPr/>
    </dgm:pt>
    <dgm:pt modelId="{7F8ED712-A848-4E39-8303-C3B07BCAA4E7}" type="pres">
      <dgm:prSet presAssocID="{AC476FBA-FA29-4B66-B6BD-5751191356B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62C3164-0A17-4AE0-ADBE-E31772C2684B}" type="pres">
      <dgm:prSet presAssocID="{AC476FBA-FA29-4B66-B6BD-5751191356B2}" presName="hierChild3" presStyleCnt="0"/>
      <dgm:spPr/>
    </dgm:pt>
  </dgm:ptLst>
  <dgm:cxnLst>
    <dgm:cxn modelId="{32F507FC-66BD-44FD-BF8C-6861FBCA45F4}" srcId="{FE7E9C3F-9D0C-47F8-A7B3-5B841FCF955B}" destId="{5A84B601-126F-4950-B834-6AED5A8B2E1B}" srcOrd="0" destOrd="0" parTransId="{0A355943-3C57-42DE-A736-350274559CFA}" sibTransId="{7D028524-8874-43F1-94EF-68A81DAD623F}"/>
    <dgm:cxn modelId="{1922500C-48DD-45D1-906B-C65D291CBAA1}" type="presOf" srcId="{46746C66-A9C0-4655-9159-465F41F2C379}" destId="{5D2FC3A3-7C1B-4EFE-BE50-42DC9C3B3E0B}" srcOrd="0" destOrd="0" presId="urn:microsoft.com/office/officeart/2005/8/layout/hierarchy1"/>
    <dgm:cxn modelId="{A6437132-CF98-4964-A797-F3E727C1BC6B}" srcId="{FE7E9C3F-9D0C-47F8-A7B3-5B841FCF955B}" destId="{AC476FBA-FA29-4B66-B6BD-5751191356B2}" srcOrd="1" destOrd="0" parTransId="{46746C66-A9C0-4655-9159-465F41F2C379}" sibTransId="{8117AD3B-C435-4171-9A97-88B2DA010F03}"/>
    <dgm:cxn modelId="{E2AF15B8-A963-41D5-BEC3-DA1324AC9FA1}" type="presOf" srcId="{5A84B601-126F-4950-B834-6AED5A8B2E1B}" destId="{0E45997E-E7BC-4D3F-B473-C93647FAED98}" srcOrd="0" destOrd="0" presId="urn:microsoft.com/office/officeart/2005/8/layout/hierarchy1"/>
    <dgm:cxn modelId="{A2C84A97-1628-4D5C-906E-775FCF5C746F}" type="presOf" srcId="{1C0CB71C-F1B9-410F-8FA0-CFAF5EAEDED7}" destId="{D2AB93A4-EC91-4499-B41D-3C3E07C9C2EF}" srcOrd="0" destOrd="0" presId="urn:microsoft.com/office/officeart/2005/8/layout/hierarchy1"/>
    <dgm:cxn modelId="{3F54FCB5-84BF-4BCB-9C42-31C445FE94C3}" srcId="{1C0CB71C-F1B9-410F-8FA0-CFAF5EAEDED7}" destId="{FE7E9C3F-9D0C-47F8-A7B3-5B841FCF955B}" srcOrd="0" destOrd="0" parTransId="{E47E4FEC-C331-4221-92AE-570029C8A3B2}" sibTransId="{A6914868-548E-4962-A4F2-183A86B289F5}"/>
    <dgm:cxn modelId="{12E1282B-60A2-434B-A2D4-F00FB98BEEE5}" type="presOf" srcId="{AC476FBA-FA29-4B66-B6BD-5751191356B2}" destId="{7F8ED712-A848-4E39-8303-C3B07BCAA4E7}" srcOrd="0" destOrd="0" presId="urn:microsoft.com/office/officeart/2005/8/layout/hierarchy1"/>
    <dgm:cxn modelId="{796105CA-FA9D-47E5-BEEA-737BFD55239F}" type="presOf" srcId="{FE7E9C3F-9D0C-47F8-A7B3-5B841FCF955B}" destId="{AF0BAA19-3055-4EEE-9481-A3051EFDFAC1}" srcOrd="0" destOrd="0" presId="urn:microsoft.com/office/officeart/2005/8/layout/hierarchy1"/>
    <dgm:cxn modelId="{C1D6A59D-C4BF-45D4-B882-AD8CC74A2297}" type="presOf" srcId="{0A355943-3C57-42DE-A736-350274559CFA}" destId="{F1FA656E-344A-4E8D-8C97-C5B24FEBF974}" srcOrd="0" destOrd="0" presId="urn:microsoft.com/office/officeart/2005/8/layout/hierarchy1"/>
    <dgm:cxn modelId="{FB96EA72-55EA-47C8-8688-934BF2BE0489}" type="presParOf" srcId="{D2AB93A4-EC91-4499-B41D-3C3E07C9C2EF}" destId="{2E9589D5-798C-4410-9E50-4D3CDB297982}" srcOrd="0" destOrd="0" presId="urn:microsoft.com/office/officeart/2005/8/layout/hierarchy1"/>
    <dgm:cxn modelId="{D357DD83-8A8A-4C05-BCB2-9FCC740E6D3A}" type="presParOf" srcId="{2E9589D5-798C-4410-9E50-4D3CDB297982}" destId="{DE7C9A43-4BFD-4D2D-961C-CCB556A49192}" srcOrd="0" destOrd="0" presId="urn:microsoft.com/office/officeart/2005/8/layout/hierarchy1"/>
    <dgm:cxn modelId="{E916A8CE-F643-4FE0-896D-1CD156DCE119}" type="presParOf" srcId="{DE7C9A43-4BFD-4D2D-961C-CCB556A49192}" destId="{1D02D9A1-BB67-4510-8AED-5C98567185CB}" srcOrd="0" destOrd="0" presId="urn:microsoft.com/office/officeart/2005/8/layout/hierarchy1"/>
    <dgm:cxn modelId="{3545E134-EDD9-4EF2-AC57-AFD5DC9CF856}" type="presParOf" srcId="{DE7C9A43-4BFD-4D2D-961C-CCB556A49192}" destId="{AF0BAA19-3055-4EEE-9481-A3051EFDFAC1}" srcOrd="1" destOrd="0" presId="urn:microsoft.com/office/officeart/2005/8/layout/hierarchy1"/>
    <dgm:cxn modelId="{6A80A82D-0682-494C-BC5A-DE2D5F9F005B}" type="presParOf" srcId="{2E9589D5-798C-4410-9E50-4D3CDB297982}" destId="{6405CEA0-C639-4940-8DB8-9E69C4B9B7BF}" srcOrd="1" destOrd="0" presId="urn:microsoft.com/office/officeart/2005/8/layout/hierarchy1"/>
    <dgm:cxn modelId="{3324D8E8-449D-4A34-A674-6413AE2EC782}" type="presParOf" srcId="{6405CEA0-C639-4940-8DB8-9E69C4B9B7BF}" destId="{F1FA656E-344A-4E8D-8C97-C5B24FEBF974}" srcOrd="0" destOrd="0" presId="urn:microsoft.com/office/officeart/2005/8/layout/hierarchy1"/>
    <dgm:cxn modelId="{59D0B6F1-D407-425D-8735-2BE4851FAC96}" type="presParOf" srcId="{6405CEA0-C639-4940-8DB8-9E69C4B9B7BF}" destId="{D0648FB4-67DA-4C37-8493-6ECFC7D6F620}" srcOrd="1" destOrd="0" presId="urn:microsoft.com/office/officeart/2005/8/layout/hierarchy1"/>
    <dgm:cxn modelId="{D05A29B9-7C5E-4C83-B78D-C21A4F11B359}" type="presParOf" srcId="{D0648FB4-67DA-4C37-8493-6ECFC7D6F620}" destId="{75BC4499-E032-4E63-8F61-D3B6AD5FF300}" srcOrd="0" destOrd="0" presId="urn:microsoft.com/office/officeart/2005/8/layout/hierarchy1"/>
    <dgm:cxn modelId="{CE875717-F908-410A-908F-192B3FB71804}" type="presParOf" srcId="{75BC4499-E032-4E63-8F61-D3B6AD5FF300}" destId="{3DF54289-1D93-42E6-AD39-ABB8D19FA9D1}" srcOrd="0" destOrd="0" presId="urn:microsoft.com/office/officeart/2005/8/layout/hierarchy1"/>
    <dgm:cxn modelId="{84BFD862-03D9-448A-94B6-B2C49B1BE444}" type="presParOf" srcId="{75BC4499-E032-4E63-8F61-D3B6AD5FF300}" destId="{0E45997E-E7BC-4D3F-B473-C93647FAED98}" srcOrd="1" destOrd="0" presId="urn:microsoft.com/office/officeart/2005/8/layout/hierarchy1"/>
    <dgm:cxn modelId="{3B1800CC-E7AF-4599-B0D8-E82719E515A3}" type="presParOf" srcId="{D0648FB4-67DA-4C37-8493-6ECFC7D6F620}" destId="{92C836C0-3101-472F-9F8F-AAA0CFD33505}" srcOrd="1" destOrd="0" presId="urn:microsoft.com/office/officeart/2005/8/layout/hierarchy1"/>
    <dgm:cxn modelId="{D24D0B8D-7902-4A91-85B8-EECC3E2EB36D}" type="presParOf" srcId="{6405CEA0-C639-4940-8DB8-9E69C4B9B7BF}" destId="{5D2FC3A3-7C1B-4EFE-BE50-42DC9C3B3E0B}" srcOrd="2" destOrd="0" presId="urn:microsoft.com/office/officeart/2005/8/layout/hierarchy1"/>
    <dgm:cxn modelId="{E068AD15-D041-4181-9BE4-5CC14BA25115}" type="presParOf" srcId="{6405CEA0-C639-4940-8DB8-9E69C4B9B7BF}" destId="{19B1574D-4FEE-463C-B708-8DB86D6F5780}" srcOrd="3" destOrd="0" presId="urn:microsoft.com/office/officeart/2005/8/layout/hierarchy1"/>
    <dgm:cxn modelId="{A8C078A9-34E1-48AA-8669-23BBD18258C6}" type="presParOf" srcId="{19B1574D-4FEE-463C-B708-8DB86D6F5780}" destId="{B3D55108-3E86-42CB-84CB-32DB6F2F1340}" srcOrd="0" destOrd="0" presId="urn:microsoft.com/office/officeart/2005/8/layout/hierarchy1"/>
    <dgm:cxn modelId="{96821CFB-01C2-4174-BDF0-8E9F7E77D2F0}" type="presParOf" srcId="{B3D55108-3E86-42CB-84CB-32DB6F2F1340}" destId="{8E5D32A3-C8ED-4E3D-BBD7-4704602BE581}" srcOrd="0" destOrd="0" presId="urn:microsoft.com/office/officeart/2005/8/layout/hierarchy1"/>
    <dgm:cxn modelId="{8E2F6AAA-6AD2-4E9D-B7C8-EF446EF2BCC2}" type="presParOf" srcId="{B3D55108-3E86-42CB-84CB-32DB6F2F1340}" destId="{7F8ED712-A848-4E39-8303-C3B07BCAA4E7}" srcOrd="1" destOrd="0" presId="urn:microsoft.com/office/officeart/2005/8/layout/hierarchy1"/>
    <dgm:cxn modelId="{CC65384D-9C91-4FDC-B798-D6B6A3439A79}" type="presParOf" srcId="{19B1574D-4FEE-463C-B708-8DB86D6F5780}" destId="{062C3164-0A17-4AE0-ADBE-E31772C2684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A69723-0521-443D-B07F-7359B06AF67B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082083-6C77-40FF-975D-80979AACD34A}">
      <dgm:prSet phldrT="[Text]"/>
      <dgm:spPr/>
      <dgm:t>
        <a:bodyPr/>
        <a:lstStyle/>
        <a:p>
          <a:r>
            <a:rPr lang="en-GB" dirty="0" smtClean="0"/>
            <a:t>Coordination</a:t>
          </a:r>
          <a:endParaRPr lang="en-GB" dirty="0"/>
        </a:p>
      </dgm:t>
    </dgm:pt>
    <dgm:pt modelId="{78EDDCB8-6B18-4693-878D-A16710D6123C}" type="parTrans" cxnId="{E6A4BE38-905E-45FC-81FE-53A4E8A1441D}">
      <dgm:prSet/>
      <dgm:spPr/>
      <dgm:t>
        <a:bodyPr/>
        <a:lstStyle/>
        <a:p>
          <a:endParaRPr lang="en-GB"/>
        </a:p>
      </dgm:t>
    </dgm:pt>
    <dgm:pt modelId="{B704BA4A-9D30-401B-A020-185271F060C5}" type="sibTrans" cxnId="{E6A4BE38-905E-45FC-81FE-53A4E8A1441D}">
      <dgm:prSet/>
      <dgm:spPr/>
      <dgm:t>
        <a:bodyPr/>
        <a:lstStyle/>
        <a:p>
          <a:endParaRPr lang="en-GB"/>
        </a:p>
      </dgm:t>
    </dgm:pt>
    <dgm:pt modelId="{CE3167A0-9D81-4FA8-8968-2F199385C79A}">
      <dgm:prSet phldrT="[Text]"/>
      <dgm:spPr/>
      <dgm:t>
        <a:bodyPr/>
        <a:lstStyle/>
        <a:p>
          <a:r>
            <a:rPr lang="en-GB" dirty="0" smtClean="0"/>
            <a:t>Computational Expense</a:t>
          </a:r>
          <a:endParaRPr lang="en-GB" dirty="0"/>
        </a:p>
      </dgm:t>
    </dgm:pt>
    <dgm:pt modelId="{EE494B3C-ED48-44D6-A481-5D15F6E53FAB}" type="parTrans" cxnId="{A113EC0C-6FC4-4324-94C6-A066FED3A13A}">
      <dgm:prSet/>
      <dgm:spPr/>
      <dgm:t>
        <a:bodyPr/>
        <a:lstStyle/>
        <a:p>
          <a:endParaRPr lang="en-GB"/>
        </a:p>
      </dgm:t>
    </dgm:pt>
    <dgm:pt modelId="{D55EC1E8-66C9-4842-8E0C-A3E7795DCAD9}" type="sibTrans" cxnId="{A113EC0C-6FC4-4324-94C6-A066FED3A13A}">
      <dgm:prSet/>
      <dgm:spPr/>
      <dgm:t>
        <a:bodyPr/>
        <a:lstStyle/>
        <a:p>
          <a:endParaRPr lang="en-GB"/>
        </a:p>
      </dgm:t>
    </dgm:pt>
    <dgm:pt modelId="{C05462AE-2AF1-46A8-BB9D-1062E50464D5}">
      <dgm:prSet phldrT="[Text]"/>
      <dgm:spPr/>
      <dgm:t>
        <a:bodyPr/>
        <a:lstStyle/>
        <a:p>
          <a:r>
            <a:rPr lang="en-GB" dirty="0" smtClean="0"/>
            <a:t>Cooperation</a:t>
          </a:r>
          <a:endParaRPr lang="en-GB" dirty="0"/>
        </a:p>
      </dgm:t>
    </dgm:pt>
    <dgm:pt modelId="{656CBFE7-B9EC-4EF8-93FE-360A66FCA504}" type="parTrans" cxnId="{99C8FE06-368F-4962-B897-A0A6156922FA}">
      <dgm:prSet/>
      <dgm:spPr/>
      <dgm:t>
        <a:bodyPr/>
        <a:lstStyle/>
        <a:p>
          <a:endParaRPr lang="en-GB"/>
        </a:p>
      </dgm:t>
    </dgm:pt>
    <dgm:pt modelId="{1D6E9C05-4CA4-48C1-9508-208A5457ECCA}" type="sibTrans" cxnId="{99C8FE06-368F-4962-B897-A0A6156922FA}">
      <dgm:prSet/>
      <dgm:spPr/>
      <dgm:t>
        <a:bodyPr/>
        <a:lstStyle/>
        <a:p>
          <a:endParaRPr lang="en-GB"/>
        </a:p>
      </dgm:t>
    </dgm:pt>
    <dgm:pt modelId="{121DC2A4-7272-43FD-A89C-30AC3C9FC39E}">
      <dgm:prSet phldrT="[Text]"/>
      <dgm:spPr/>
      <dgm:t>
        <a:bodyPr/>
        <a:lstStyle/>
        <a:p>
          <a:r>
            <a:rPr lang="en-GB" dirty="0" smtClean="0"/>
            <a:t>Deliberative</a:t>
          </a:r>
          <a:endParaRPr lang="en-GB" dirty="0"/>
        </a:p>
      </dgm:t>
    </dgm:pt>
    <dgm:pt modelId="{EA93E83F-CCB2-49DD-BB0B-3F15FAB87A26}" type="parTrans" cxnId="{FB071725-8322-4925-BF38-2C72EE9F35A9}">
      <dgm:prSet/>
      <dgm:spPr/>
      <dgm:t>
        <a:bodyPr/>
        <a:lstStyle/>
        <a:p>
          <a:endParaRPr lang="en-GB"/>
        </a:p>
      </dgm:t>
    </dgm:pt>
    <dgm:pt modelId="{90085EB2-780F-4E64-95B5-F4F4C11ED646}" type="sibTrans" cxnId="{FB071725-8322-4925-BF38-2C72EE9F35A9}">
      <dgm:prSet/>
      <dgm:spPr/>
      <dgm:t>
        <a:bodyPr/>
        <a:lstStyle/>
        <a:p>
          <a:endParaRPr lang="en-GB"/>
        </a:p>
      </dgm:t>
    </dgm:pt>
    <dgm:pt modelId="{CCDADB28-46E1-4B01-AE2E-E3327EB5B75D}">
      <dgm:prSet phldrT="[Text]"/>
      <dgm:spPr/>
      <dgm:t>
        <a:bodyPr/>
        <a:lstStyle/>
        <a:p>
          <a:r>
            <a:rPr lang="en-GB" dirty="0" smtClean="0"/>
            <a:t>Reactive</a:t>
          </a:r>
          <a:endParaRPr lang="en-GB" dirty="0"/>
        </a:p>
      </dgm:t>
    </dgm:pt>
    <dgm:pt modelId="{182D206B-E31A-4C3C-BF00-A836538C8BFF}" type="parTrans" cxnId="{2250F00B-5BD4-4353-9ADE-81D71A665BAB}">
      <dgm:prSet/>
      <dgm:spPr/>
      <dgm:t>
        <a:bodyPr/>
        <a:lstStyle/>
        <a:p>
          <a:endParaRPr lang="en-GB"/>
        </a:p>
      </dgm:t>
    </dgm:pt>
    <dgm:pt modelId="{12DF53CB-71C2-4F3C-B41D-C2144E654438}" type="sibTrans" cxnId="{2250F00B-5BD4-4353-9ADE-81D71A665BAB}">
      <dgm:prSet/>
      <dgm:spPr/>
      <dgm:t>
        <a:bodyPr/>
        <a:lstStyle/>
        <a:p>
          <a:endParaRPr lang="en-GB"/>
        </a:p>
      </dgm:t>
    </dgm:pt>
    <dgm:pt modelId="{03949EEA-A7EE-475E-A87C-7952237D2317}">
      <dgm:prSet phldrT="[Text]"/>
      <dgm:spPr/>
      <dgm:t>
        <a:bodyPr/>
        <a:lstStyle/>
        <a:p>
          <a:r>
            <a:rPr lang="en-GB" dirty="0" smtClean="0"/>
            <a:t>Cooperative</a:t>
          </a:r>
          <a:endParaRPr lang="en-GB" dirty="0"/>
        </a:p>
      </dgm:t>
    </dgm:pt>
    <dgm:pt modelId="{BFC7E180-1BCA-44A0-BD2A-8021575E2CCF}" type="parTrans" cxnId="{0F888FA7-AAFC-49BC-AD1D-B2635142AD48}">
      <dgm:prSet/>
      <dgm:spPr/>
      <dgm:t>
        <a:bodyPr/>
        <a:lstStyle/>
        <a:p>
          <a:endParaRPr lang="en-GB"/>
        </a:p>
      </dgm:t>
    </dgm:pt>
    <dgm:pt modelId="{36C8D2E2-A90B-4A2F-809A-AB8D53E24059}" type="sibTrans" cxnId="{0F888FA7-AAFC-49BC-AD1D-B2635142AD48}">
      <dgm:prSet/>
      <dgm:spPr/>
      <dgm:t>
        <a:bodyPr/>
        <a:lstStyle/>
        <a:p>
          <a:endParaRPr lang="en-GB"/>
        </a:p>
      </dgm:t>
    </dgm:pt>
    <dgm:pt modelId="{D60B69A0-A8CE-4F77-B8DE-1C170CF71240}">
      <dgm:prSet phldrT="[Text]"/>
      <dgm:spPr/>
      <dgm:t>
        <a:bodyPr/>
        <a:lstStyle/>
        <a:p>
          <a:r>
            <a:rPr lang="en-GB" dirty="0" smtClean="0"/>
            <a:t>Non-cooperative</a:t>
          </a:r>
          <a:endParaRPr lang="en-GB" dirty="0"/>
        </a:p>
      </dgm:t>
    </dgm:pt>
    <dgm:pt modelId="{1EB7A56F-0EA3-4CD1-BAF4-DBA31D9DBE90}" type="parTrans" cxnId="{9094A7B8-B1F9-4181-801B-BA23C4005CB8}">
      <dgm:prSet/>
      <dgm:spPr/>
      <dgm:t>
        <a:bodyPr/>
        <a:lstStyle/>
        <a:p>
          <a:endParaRPr lang="en-GB"/>
        </a:p>
      </dgm:t>
    </dgm:pt>
    <dgm:pt modelId="{A4CA11C5-959B-441B-B8FF-D069B6911278}" type="sibTrans" cxnId="{9094A7B8-B1F9-4181-801B-BA23C4005CB8}">
      <dgm:prSet/>
      <dgm:spPr/>
      <dgm:t>
        <a:bodyPr/>
        <a:lstStyle/>
        <a:p>
          <a:endParaRPr lang="en-GB"/>
        </a:p>
      </dgm:t>
    </dgm:pt>
    <dgm:pt modelId="{F51F7128-6BDE-4456-915B-BDF05847DC8C}">
      <dgm:prSet phldrT="[Text]"/>
      <dgm:spPr/>
      <dgm:t>
        <a:bodyPr/>
        <a:lstStyle/>
        <a:p>
          <a:r>
            <a:rPr lang="en-GB" dirty="0" smtClean="0"/>
            <a:t>Overtaking</a:t>
          </a:r>
          <a:endParaRPr lang="en-GB" dirty="0"/>
        </a:p>
      </dgm:t>
    </dgm:pt>
    <dgm:pt modelId="{C2C7F59C-B5F2-4C27-9517-5628E9C36EDC}" type="parTrans" cxnId="{58B6522D-0427-407C-A4FF-2AE547A2D68C}">
      <dgm:prSet/>
      <dgm:spPr/>
      <dgm:t>
        <a:bodyPr/>
        <a:lstStyle/>
        <a:p>
          <a:endParaRPr lang="en-GB"/>
        </a:p>
      </dgm:t>
    </dgm:pt>
    <dgm:pt modelId="{6B4BF75F-5E59-491A-8D77-A9F079B8E1ED}" type="sibTrans" cxnId="{58B6522D-0427-407C-A4FF-2AE547A2D68C}">
      <dgm:prSet/>
      <dgm:spPr/>
      <dgm:t>
        <a:bodyPr/>
        <a:lstStyle/>
        <a:p>
          <a:endParaRPr lang="en-GB"/>
        </a:p>
      </dgm:t>
    </dgm:pt>
    <dgm:pt modelId="{8A0DEEBE-4FBE-4DB3-B9C2-62F2B93FAE84}">
      <dgm:prSet phldrT="[Text]"/>
      <dgm:spPr/>
      <dgm:t>
        <a:bodyPr/>
        <a:lstStyle/>
        <a:p>
          <a:r>
            <a:rPr lang="en-GB" dirty="0" smtClean="0"/>
            <a:t>Always overtake</a:t>
          </a:r>
          <a:endParaRPr lang="en-GB" dirty="0"/>
        </a:p>
      </dgm:t>
    </dgm:pt>
    <dgm:pt modelId="{019137AF-D1D0-451A-A0CF-A1B9BB94E1AD}" type="parTrans" cxnId="{F4B898C2-1613-4183-9D1B-0E881CADAB7B}">
      <dgm:prSet/>
      <dgm:spPr/>
      <dgm:t>
        <a:bodyPr/>
        <a:lstStyle/>
        <a:p>
          <a:endParaRPr lang="en-GB"/>
        </a:p>
      </dgm:t>
    </dgm:pt>
    <dgm:pt modelId="{1DCEC24F-5AC8-4688-A00F-94E72F3A491E}" type="sibTrans" cxnId="{F4B898C2-1613-4183-9D1B-0E881CADAB7B}">
      <dgm:prSet/>
      <dgm:spPr/>
      <dgm:t>
        <a:bodyPr/>
        <a:lstStyle/>
        <a:p>
          <a:endParaRPr lang="en-GB"/>
        </a:p>
      </dgm:t>
    </dgm:pt>
    <dgm:pt modelId="{6BB5427E-3E44-4DF6-AE7A-DE2B648EF2BD}">
      <dgm:prSet phldrT="[Text]"/>
      <dgm:spPr/>
      <dgm:t>
        <a:bodyPr/>
        <a:lstStyle/>
        <a:p>
          <a:r>
            <a:rPr lang="en-GB" dirty="0" smtClean="0"/>
            <a:t>Compute feasibility</a:t>
          </a:r>
          <a:endParaRPr lang="en-GB" dirty="0"/>
        </a:p>
      </dgm:t>
    </dgm:pt>
    <dgm:pt modelId="{9D5C1EC8-48CD-4169-A7BE-DB63ACD23B90}" type="parTrans" cxnId="{7BBBD8EF-6AE8-4FAF-996D-EFD0AB945B20}">
      <dgm:prSet/>
      <dgm:spPr/>
      <dgm:t>
        <a:bodyPr/>
        <a:lstStyle/>
        <a:p>
          <a:endParaRPr lang="en-GB"/>
        </a:p>
      </dgm:t>
    </dgm:pt>
    <dgm:pt modelId="{054F6091-6408-4792-ABA9-074681D35C5B}" type="sibTrans" cxnId="{7BBBD8EF-6AE8-4FAF-996D-EFD0AB945B20}">
      <dgm:prSet/>
      <dgm:spPr/>
      <dgm:t>
        <a:bodyPr/>
        <a:lstStyle/>
        <a:p>
          <a:endParaRPr lang="en-GB"/>
        </a:p>
      </dgm:t>
    </dgm:pt>
    <dgm:pt modelId="{3F09D131-C7CB-47D0-BF6A-32EB2060E51E}">
      <dgm:prSet phldrT="[Text]"/>
      <dgm:spPr/>
      <dgm:t>
        <a:bodyPr/>
        <a:lstStyle/>
        <a:p>
          <a:r>
            <a:rPr lang="en-GB" dirty="0" smtClean="0"/>
            <a:t>Speed Determination</a:t>
          </a:r>
          <a:endParaRPr lang="en-GB" dirty="0"/>
        </a:p>
      </dgm:t>
    </dgm:pt>
    <dgm:pt modelId="{47ABC4D7-A830-44BD-BE9C-BCB41F115819}" type="parTrans" cxnId="{D5F61551-B9AE-491A-9931-A658929D798C}">
      <dgm:prSet/>
      <dgm:spPr/>
      <dgm:t>
        <a:bodyPr/>
        <a:lstStyle/>
        <a:p>
          <a:endParaRPr lang="en-GB"/>
        </a:p>
      </dgm:t>
    </dgm:pt>
    <dgm:pt modelId="{30C3ED16-350B-45C0-BF90-E7E42D7EDD04}" type="sibTrans" cxnId="{D5F61551-B9AE-491A-9931-A658929D798C}">
      <dgm:prSet/>
      <dgm:spPr/>
      <dgm:t>
        <a:bodyPr/>
        <a:lstStyle/>
        <a:p>
          <a:endParaRPr lang="en-GB"/>
        </a:p>
      </dgm:t>
    </dgm:pt>
    <dgm:pt modelId="{065C504A-9941-41BE-B68A-2FACA9EAA213}">
      <dgm:prSet phldrT="[Text]"/>
      <dgm:spPr/>
      <dgm:t>
        <a:bodyPr/>
        <a:lstStyle/>
        <a:p>
          <a:r>
            <a:rPr lang="en-GB" dirty="0" smtClean="0"/>
            <a:t>Immediate best</a:t>
          </a:r>
          <a:endParaRPr lang="en-GB" dirty="0"/>
        </a:p>
      </dgm:t>
    </dgm:pt>
    <dgm:pt modelId="{52D2B4B9-B712-413C-8081-69567BDE9AB2}" type="parTrans" cxnId="{B0F3A85B-6876-4475-9617-345FBD2E46A7}">
      <dgm:prSet/>
      <dgm:spPr/>
      <dgm:t>
        <a:bodyPr/>
        <a:lstStyle/>
        <a:p>
          <a:endParaRPr lang="en-GB"/>
        </a:p>
      </dgm:t>
    </dgm:pt>
    <dgm:pt modelId="{E71DA00F-C91C-4B77-8A45-886AD3202E23}" type="sibTrans" cxnId="{B0F3A85B-6876-4475-9617-345FBD2E46A7}">
      <dgm:prSet/>
      <dgm:spPr/>
      <dgm:t>
        <a:bodyPr/>
        <a:lstStyle/>
        <a:p>
          <a:endParaRPr lang="en-GB"/>
        </a:p>
      </dgm:t>
    </dgm:pt>
    <dgm:pt modelId="{B11DFE39-EEA2-424B-BEDA-99610987D735}">
      <dgm:prSet phldrT="[Text]"/>
      <dgm:spPr/>
      <dgm:t>
        <a:bodyPr/>
        <a:lstStyle/>
        <a:p>
          <a:r>
            <a:rPr lang="en-GB" dirty="0" smtClean="0"/>
            <a:t>Optimized assignment</a:t>
          </a:r>
          <a:endParaRPr lang="en-GB" dirty="0"/>
        </a:p>
      </dgm:t>
    </dgm:pt>
    <dgm:pt modelId="{CEBA6587-EE5B-4163-9D10-5393463B81E6}" type="parTrans" cxnId="{CD0824AB-1034-4B25-8799-80E6AE93F9B0}">
      <dgm:prSet/>
      <dgm:spPr/>
      <dgm:t>
        <a:bodyPr/>
        <a:lstStyle/>
        <a:p>
          <a:endParaRPr lang="en-GB"/>
        </a:p>
      </dgm:t>
    </dgm:pt>
    <dgm:pt modelId="{BA2AF3F2-4B0E-45E5-84BD-4453A2BEFFE1}" type="sibTrans" cxnId="{CD0824AB-1034-4B25-8799-80E6AE93F9B0}">
      <dgm:prSet/>
      <dgm:spPr/>
      <dgm:t>
        <a:bodyPr/>
        <a:lstStyle/>
        <a:p>
          <a:endParaRPr lang="en-GB"/>
        </a:p>
      </dgm:t>
    </dgm:pt>
    <dgm:pt modelId="{B3211E77-ED8B-414F-9643-93371D04D2D4}" type="pres">
      <dgm:prSet presAssocID="{0CA69723-0521-443D-B07F-7359B06AF6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C0CF352C-5F15-42C1-B1D7-492ECA60487E}" type="pres">
      <dgm:prSet presAssocID="{6F082083-6C77-40FF-975D-80979AACD34A}" presName="hierRoot1" presStyleCnt="0">
        <dgm:presLayoutVars>
          <dgm:hierBranch val="init"/>
        </dgm:presLayoutVars>
      </dgm:prSet>
      <dgm:spPr/>
    </dgm:pt>
    <dgm:pt modelId="{EFABD647-1194-45B7-843F-CA98552677DF}" type="pres">
      <dgm:prSet presAssocID="{6F082083-6C77-40FF-975D-80979AACD34A}" presName="rootComposite1" presStyleCnt="0"/>
      <dgm:spPr/>
    </dgm:pt>
    <dgm:pt modelId="{3DBE3B34-6DD3-4F7A-80F3-947C5F3C904D}" type="pres">
      <dgm:prSet presAssocID="{6F082083-6C77-40FF-975D-80979AACD34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9E655CC-2B4F-4CE3-A5EE-6AD6E62B2CF1}" type="pres">
      <dgm:prSet presAssocID="{6F082083-6C77-40FF-975D-80979AACD34A}" presName="rootConnector1" presStyleLbl="node1" presStyleIdx="0" presStyleCnt="0"/>
      <dgm:spPr/>
      <dgm:t>
        <a:bodyPr/>
        <a:lstStyle/>
        <a:p>
          <a:endParaRPr lang="en-GB"/>
        </a:p>
      </dgm:t>
    </dgm:pt>
    <dgm:pt modelId="{4CB728A9-4552-4D70-92F6-430FA3442A80}" type="pres">
      <dgm:prSet presAssocID="{6F082083-6C77-40FF-975D-80979AACD34A}" presName="hierChild2" presStyleCnt="0"/>
      <dgm:spPr/>
    </dgm:pt>
    <dgm:pt modelId="{F5E60E87-064D-4C5C-B18D-E7B4BFAE05C8}" type="pres">
      <dgm:prSet presAssocID="{EE494B3C-ED48-44D6-A481-5D15F6E53FAB}" presName="Name37" presStyleLbl="parChTrans1D2" presStyleIdx="0" presStyleCnt="4"/>
      <dgm:spPr/>
      <dgm:t>
        <a:bodyPr/>
        <a:lstStyle/>
        <a:p>
          <a:endParaRPr lang="en-GB"/>
        </a:p>
      </dgm:t>
    </dgm:pt>
    <dgm:pt modelId="{ACD37E4D-FCBE-45E1-A5F6-0E23E0821A85}" type="pres">
      <dgm:prSet presAssocID="{CE3167A0-9D81-4FA8-8968-2F199385C79A}" presName="hierRoot2" presStyleCnt="0">
        <dgm:presLayoutVars>
          <dgm:hierBranch val="init"/>
        </dgm:presLayoutVars>
      </dgm:prSet>
      <dgm:spPr/>
    </dgm:pt>
    <dgm:pt modelId="{E1C5B48F-4262-401B-B765-AC9DA0DC098B}" type="pres">
      <dgm:prSet presAssocID="{CE3167A0-9D81-4FA8-8968-2F199385C79A}" presName="rootComposite" presStyleCnt="0"/>
      <dgm:spPr/>
    </dgm:pt>
    <dgm:pt modelId="{2FFB06B4-9FE9-4449-8EBD-673864D8E4C1}" type="pres">
      <dgm:prSet presAssocID="{CE3167A0-9D81-4FA8-8968-2F199385C79A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5766C71-08BB-4070-A911-00B2F2F08C39}" type="pres">
      <dgm:prSet presAssocID="{CE3167A0-9D81-4FA8-8968-2F199385C79A}" presName="rootConnector" presStyleLbl="node2" presStyleIdx="0" presStyleCnt="4"/>
      <dgm:spPr/>
      <dgm:t>
        <a:bodyPr/>
        <a:lstStyle/>
        <a:p>
          <a:endParaRPr lang="en-GB"/>
        </a:p>
      </dgm:t>
    </dgm:pt>
    <dgm:pt modelId="{3277D38B-B4A2-4676-9314-9476CF5731F5}" type="pres">
      <dgm:prSet presAssocID="{CE3167A0-9D81-4FA8-8968-2F199385C79A}" presName="hierChild4" presStyleCnt="0"/>
      <dgm:spPr/>
    </dgm:pt>
    <dgm:pt modelId="{617531FA-B090-407A-BD2C-941E97FA98DA}" type="pres">
      <dgm:prSet presAssocID="{EA93E83F-CCB2-49DD-BB0B-3F15FAB87A26}" presName="Name37" presStyleLbl="parChTrans1D3" presStyleIdx="0" presStyleCnt="8"/>
      <dgm:spPr/>
      <dgm:t>
        <a:bodyPr/>
        <a:lstStyle/>
        <a:p>
          <a:endParaRPr lang="en-GB"/>
        </a:p>
      </dgm:t>
    </dgm:pt>
    <dgm:pt modelId="{3324B84B-C731-453E-84BD-D6ABB131F66F}" type="pres">
      <dgm:prSet presAssocID="{121DC2A4-7272-43FD-A89C-30AC3C9FC39E}" presName="hierRoot2" presStyleCnt="0">
        <dgm:presLayoutVars>
          <dgm:hierBranch val="init"/>
        </dgm:presLayoutVars>
      </dgm:prSet>
      <dgm:spPr/>
    </dgm:pt>
    <dgm:pt modelId="{F64EB272-FB77-45B2-A426-DBCC9BB67046}" type="pres">
      <dgm:prSet presAssocID="{121DC2A4-7272-43FD-A89C-30AC3C9FC39E}" presName="rootComposite" presStyleCnt="0"/>
      <dgm:spPr/>
    </dgm:pt>
    <dgm:pt modelId="{88F4556B-E6F2-410C-A688-C9FB5FE932B7}" type="pres">
      <dgm:prSet presAssocID="{121DC2A4-7272-43FD-A89C-30AC3C9FC39E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C3884C3-205E-4333-B12D-559633509CD8}" type="pres">
      <dgm:prSet presAssocID="{121DC2A4-7272-43FD-A89C-30AC3C9FC39E}" presName="rootConnector" presStyleLbl="node3" presStyleIdx="0" presStyleCnt="8"/>
      <dgm:spPr/>
      <dgm:t>
        <a:bodyPr/>
        <a:lstStyle/>
        <a:p>
          <a:endParaRPr lang="en-GB"/>
        </a:p>
      </dgm:t>
    </dgm:pt>
    <dgm:pt modelId="{00653C33-AFBA-403D-90BA-C0B6518447F0}" type="pres">
      <dgm:prSet presAssocID="{121DC2A4-7272-43FD-A89C-30AC3C9FC39E}" presName="hierChild4" presStyleCnt="0"/>
      <dgm:spPr/>
    </dgm:pt>
    <dgm:pt modelId="{C083A171-52D1-442E-A9F0-103EB4D56A47}" type="pres">
      <dgm:prSet presAssocID="{121DC2A4-7272-43FD-A89C-30AC3C9FC39E}" presName="hierChild5" presStyleCnt="0"/>
      <dgm:spPr/>
    </dgm:pt>
    <dgm:pt modelId="{184CD2C9-7A9D-46BA-8015-40EF176EAFEB}" type="pres">
      <dgm:prSet presAssocID="{182D206B-E31A-4C3C-BF00-A836538C8BFF}" presName="Name37" presStyleLbl="parChTrans1D3" presStyleIdx="1" presStyleCnt="8"/>
      <dgm:spPr/>
      <dgm:t>
        <a:bodyPr/>
        <a:lstStyle/>
        <a:p>
          <a:endParaRPr lang="en-GB"/>
        </a:p>
      </dgm:t>
    </dgm:pt>
    <dgm:pt modelId="{E5C24858-73BA-48D4-B3AB-A29B5CA8ED4D}" type="pres">
      <dgm:prSet presAssocID="{CCDADB28-46E1-4B01-AE2E-E3327EB5B75D}" presName="hierRoot2" presStyleCnt="0">
        <dgm:presLayoutVars>
          <dgm:hierBranch val="init"/>
        </dgm:presLayoutVars>
      </dgm:prSet>
      <dgm:spPr/>
    </dgm:pt>
    <dgm:pt modelId="{49B3E9BC-EB70-4FB8-ADD5-6E5C1E83321B}" type="pres">
      <dgm:prSet presAssocID="{CCDADB28-46E1-4B01-AE2E-E3327EB5B75D}" presName="rootComposite" presStyleCnt="0"/>
      <dgm:spPr/>
    </dgm:pt>
    <dgm:pt modelId="{08B8D467-9E2A-4D53-835D-3A7AE2859B04}" type="pres">
      <dgm:prSet presAssocID="{CCDADB28-46E1-4B01-AE2E-E3327EB5B75D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4BA4820-A8F8-46EF-BD2F-D4FD7DEB52A7}" type="pres">
      <dgm:prSet presAssocID="{CCDADB28-46E1-4B01-AE2E-E3327EB5B75D}" presName="rootConnector" presStyleLbl="node3" presStyleIdx="1" presStyleCnt="8"/>
      <dgm:spPr/>
      <dgm:t>
        <a:bodyPr/>
        <a:lstStyle/>
        <a:p>
          <a:endParaRPr lang="en-GB"/>
        </a:p>
      </dgm:t>
    </dgm:pt>
    <dgm:pt modelId="{D1B5CB5D-1C9E-4BB9-84F3-BC22162D6992}" type="pres">
      <dgm:prSet presAssocID="{CCDADB28-46E1-4B01-AE2E-E3327EB5B75D}" presName="hierChild4" presStyleCnt="0"/>
      <dgm:spPr/>
    </dgm:pt>
    <dgm:pt modelId="{DDE08647-D750-495B-9B3E-1DE152829168}" type="pres">
      <dgm:prSet presAssocID="{CCDADB28-46E1-4B01-AE2E-E3327EB5B75D}" presName="hierChild5" presStyleCnt="0"/>
      <dgm:spPr/>
    </dgm:pt>
    <dgm:pt modelId="{03FCAD55-E1C8-4663-BA64-2A0082A868C8}" type="pres">
      <dgm:prSet presAssocID="{CE3167A0-9D81-4FA8-8968-2F199385C79A}" presName="hierChild5" presStyleCnt="0"/>
      <dgm:spPr/>
    </dgm:pt>
    <dgm:pt modelId="{EE1C873A-05AC-4CB8-A344-A43C4BD2236A}" type="pres">
      <dgm:prSet presAssocID="{656CBFE7-B9EC-4EF8-93FE-360A66FCA504}" presName="Name37" presStyleLbl="parChTrans1D2" presStyleIdx="1" presStyleCnt="4"/>
      <dgm:spPr/>
      <dgm:t>
        <a:bodyPr/>
        <a:lstStyle/>
        <a:p>
          <a:endParaRPr lang="en-GB"/>
        </a:p>
      </dgm:t>
    </dgm:pt>
    <dgm:pt modelId="{C484DD39-A216-4C42-AB8D-9D2E546E2503}" type="pres">
      <dgm:prSet presAssocID="{C05462AE-2AF1-46A8-BB9D-1062E50464D5}" presName="hierRoot2" presStyleCnt="0">
        <dgm:presLayoutVars>
          <dgm:hierBranch val="init"/>
        </dgm:presLayoutVars>
      </dgm:prSet>
      <dgm:spPr/>
    </dgm:pt>
    <dgm:pt modelId="{58D48380-D8B2-4DAD-9FB7-C01945305BC5}" type="pres">
      <dgm:prSet presAssocID="{C05462AE-2AF1-46A8-BB9D-1062E50464D5}" presName="rootComposite" presStyleCnt="0"/>
      <dgm:spPr/>
    </dgm:pt>
    <dgm:pt modelId="{6A885036-EF43-4228-BF40-DEE198B57FA3}" type="pres">
      <dgm:prSet presAssocID="{C05462AE-2AF1-46A8-BB9D-1062E50464D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FC32A7C-81FC-4AF8-9887-40171E647DEE}" type="pres">
      <dgm:prSet presAssocID="{C05462AE-2AF1-46A8-BB9D-1062E50464D5}" presName="rootConnector" presStyleLbl="node2" presStyleIdx="1" presStyleCnt="4"/>
      <dgm:spPr/>
      <dgm:t>
        <a:bodyPr/>
        <a:lstStyle/>
        <a:p>
          <a:endParaRPr lang="en-GB"/>
        </a:p>
      </dgm:t>
    </dgm:pt>
    <dgm:pt modelId="{92AB5AE3-62EC-47F4-953E-5DE5677D28C9}" type="pres">
      <dgm:prSet presAssocID="{C05462AE-2AF1-46A8-BB9D-1062E50464D5}" presName="hierChild4" presStyleCnt="0"/>
      <dgm:spPr/>
    </dgm:pt>
    <dgm:pt modelId="{E8D3F46A-3DEE-4900-AF4C-8F043910DEEA}" type="pres">
      <dgm:prSet presAssocID="{BFC7E180-1BCA-44A0-BD2A-8021575E2CCF}" presName="Name37" presStyleLbl="parChTrans1D3" presStyleIdx="2" presStyleCnt="8"/>
      <dgm:spPr/>
      <dgm:t>
        <a:bodyPr/>
        <a:lstStyle/>
        <a:p>
          <a:endParaRPr lang="en-GB"/>
        </a:p>
      </dgm:t>
    </dgm:pt>
    <dgm:pt modelId="{EFBC1683-A60E-47C0-B813-6E979AE25363}" type="pres">
      <dgm:prSet presAssocID="{03949EEA-A7EE-475E-A87C-7952237D2317}" presName="hierRoot2" presStyleCnt="0">
        <dgm:presLayoutVars>
          <dgm:hierBranch val="init"/>
        </dgm:presLayoutVars>
      </dgm:prSet>
      <dgm:spPr/>
    </dgm:pt>
    <dgm:pt modelId="{6937CD22-0117-453A-B284-D6CFD77B4131}" type="pres">
      <dgm:prSet presAssocID="{03949EEA-A7EE-475E-A87C-7952237D2317}" presName="rootComposite" presStyleCnt="0"/>
      <dgm:spPr/>
    </dgm:pt>
    <dgm:pt modelId="{5B5D79C1-2F79-4F3E-B981-46D614FEA254}" type="pres">
      <dgm:prSet presAssocID="{03949EEA-A7EE-475E-A87C-7952237D2317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EA0EB22-8A4E-4894-B591-712CBCAAA1EB}" type="pres">
      <dgm:prSet presAssocID="{03949EEA-A7EE-475E-A87C-7952237D2317}" presName="rootConnector" presStyleLbl="node3" presStyleIdx="2" presStyleCnt="8"/>
      <dgm:spPr/>
      <dgm:t>
        <a:bodyPr/>
        <a:lstStyle/>
        <a:p>
          <a:endParaRPr lang="en-GB"/>
        </a:p>
      </dgm:t>
    </dgm:pt>
    <dgm:pt modelId="{FF7C3C3E-93A2-47FC-AEC0-029A3A9BFD4B}" type="pres">
      <dgm:prSet presAssocID="{03949EEA-A7EE-475E-A87C-7952237D2317}" presName="hierChild4" presStyleCnt="0"/>
      <dgm:spPr/>
    </dgm:pt>
    <dgm:pt modelId="{F787F009-3F0E-4D51-B481-25D9DB7C15EC}" type="pres">
      <dgm:prSet presAssocID="{03949EEA-A7EE-475E-A87C-7952237D2317}" presName="hierChild5" presStyleCnt="0"/>
      <dgm:spPr/>
    </dgm:pt>
    <dgm:pt modelId="{6DF9D0D6-15B6-44E8-BB1C-1A4B56511776}" type="pres">
      <dgm:prSet presAssocID="{1EB7A56F-0EA3-4CD1-BAF4-DBA31D9DBE90}" presName="Name37" presStyleLbl="parChTrans1D3" presStyleIdx="3" presStyleCnt="8"/>
      <dgm:spPr/>
      <dgm:t>
        <a:bodyPr/>
        <a:lstStyle/>
        <a:p>
          <a:endParaRPr lang="en-GB"/>
        </a:p>
      </dgm:t>
    </dgm:pt>
    <dgm:pt modelId="{87629389-601F-4EC7-87F1-05A4D57B71FE}" type="pres">
      <dgm:prSet presAssocID="{D60B69A0-A8CE-4F77-B8DE-1C170CF71240}" presName="hierRoot2" presStyleCnt="0">
        <dgm:presLayoutVars>
          <dgm:hierBranch val="init"/>
        </dgm:presLayoutVars>
      </dgm:prSet>
      <dgm:spPr/>
    </dgm:pt>
    <dgm:pt modelId="{732A0826-2326-45EB-918C-62434900ED38}" type="pres">
      <dgm:prSet presAssocID="{D60B69A0-A8CE-4F77-B8DE-1C170CF71240}" presName="rootComposite" presStyleCnt="0"/>
      <dgm:spPr/>
    </dgm:pt>
    <dgm:pt modelId="{73B862C4-50D5-4AE8-8BBB-352D065EC34C}" type="pres">
      <dgm:prSet presAssocID="{D60B69A0-A8CE-4F77-B8DE-1C170CF71240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C20C8A9-5039-4F75-9D4F-20B7E79CAE6D}" type="pres">
      <dgm:prSet presAssocID="{D60B69A0-A8CE-4F77-B8DE-1C170CF71240}" presName="rootConnector" presStyleLbl="node3" presStyleIdx="3" presStyleCnt="8"/>
      <dgm:spPr/>
      <dgm:t>
        <a:bodyPr/>
        <a:lstStyle/>
        <a:p>
          <a:endParaRPr lang="en-GB"/>
        </a:p>
      </dgm:t>
    </dgm:pt>
    <dgm:pt modelId="{F0491390-429F-49C0-9446-3623E4DDBB9D}" type="pres">
      <dgm:prSet presAssocID="{D60B69A0-A8CE-4F77-B8DE-1C170CF71240}" presName="hierChild4" presStyleCnt="0"/>
      <dgm:spPr/>
    </dgm:pt>
    <dgm:pt modelId="{A57A01EB-5461-41B4-89CA-22A9AC8CC11F}" type="pres">
      <dgm:prSet presAssocID="{D60B69A0-A8CE-4F77-B8DE-1C170CF71240}" presName="hierChild5" presStyleCnt="0"/>
      <dgm:spPr/>
    </dgm:pt>
    <dgm:pt modelId="{E292766D-D677-4535-9A6E-F7709930AF55}" type="pres">
      <dgm:prSet presAssocID="{C05462AE-2AF1-46A8-BB9D-1062E50464D5}" presName="hierChild5" presStyleCnt="0"/>
      <dgm:spPr/>
    </dgm:pt>
    <dgm:pt modelId="{F6EABC4C-6D39-4AA4-9904-305968A9F3EA}" type="pres">
      <dgm:prSet presAssocID="{C2C7F59C-B5F2-4C27-9517-5628E9C36EDC}" presName="Name37" presStyleLbl="parChTrans1D2" presStyleIdx="2" presStyleCnt="4"/>
      <dgm:spPr/>
      <dgm:t>
        <a:bodyPr/>
        <a:lstStyle/>
        <a:p>
          <a:endParaRPr lang="en-GB"/>
        </a:p>
      </dgm:t>
    </dgm:pt>
    <dgm:pt modelId="{025B3240-8628-4438-8C22-22AB30ACFF5A}" type="pres">
      <dgm:prSet presAssocID="{F51F7128-6BDE-4456-915B-BDF05847DC8C}" presName="hierRoot2" presStyleCnt="0">
        <dgm:presLayoutVars>
          <dgm:hierBranch val="init"/>
        </dgm:presLayoutVars>
      </dgm:prSet>
      <dgm:spPr/>
    </dgm:pt>
    <dgm:pt modelId="{367624B5-95E7-4C59-AF32-22A931718556}" type="pres">
      <dgm:prSet presAssocID="{F51F7128-6BDE-4456-915B-BDF05847DC8C}" presName="rootComposite" presStyleCnt="0"/>
      <dgm:spPr/>
    </dgm:pt>
    <dgm:pt modelId="{A27DD595-E8B7-4441-BFE2-C8AE8E37C164}" type="pres">
      <dgm:prSet presAssocID="{F51F7128-6BDE-4456-915B-BDF05847DC8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1A259B0-4149-44BB-A15E-030E3AEEE8E7}" type="pres">
      <dgm:prSet presAssocID="{F51F7128-6BDE-4456-915B-BDF05847DC8C}" presName="rootConnector" presStyleLbl="node2" presStyleIdx="2" presStyleCnt="4"/>
      <dgm:spPr/>
      <dgm:t>
        <a:bodyPr/>
        <a:lstStyle/>
        <a:p>
          <a:endParaRPr lang="en-GB"/>
        </a:p>
      </dgm:t>
    </dgm:pt>
    <dgm:pt modelId="{7060308B-0EB4-476C-B966-FE7FDFC301D5}" type="pres">
      <dgm:prSet presAssocID="{F51F7128-6BDE-4456-915B-BDF05847DC8C}" presName="hierChild4" presStyleCnt="0"/>
      <dgm:spPr/>
    </dgm:pt>
    <dgm:pt modelId="{099D0F93-E4E7-415B-90CA-C638DD06624E}" type="pres">
      <dgm:prSet presAssocID="{019137AF-D1D0-451A-A0CF-A1B9BB94E1AD}" presName="Name37" presStyleLbl="parChTrans1D3" presStyleIdx="4" presStyleCnt="8"/>
      <dgm:spPr/>
      <dgm:t>
        <a:bodyPr/>
        <a:lstStyle/>
        <a:p>
          <a:endParaRPr lang="en-GB"/>
        </a:p>
      </dgm:t>
    </dgm:pt>
    <dgm:pt modelId="{B596DFAE-762B-48DA-8D08-A15A1DE2F250}" type="pres">
      <dgm:prSet presAssocID="{8A0DEEBE-4FBE-4DB3-B9C2-62F2B93FAE84}" presName="hierRoot2" presStyleCnt="0">
        <dgm:presLayoutVars>
          <dgm:hierBranch val="init"/>
        </dgm:presLayoutVars>
      </dgm:prSet>
      <dgm:spPr/>
    </dgm:pt>
    <dgm:pt modelId="{CCEE4C9F-0E09-4895-9A01-9CC7797AC613}" type="pres">
      <dgm:prSet presAssocID="{8A0DEEBE-4FBE-4DB3-B9C2-62F2B93FAE84}" presName="rootComposite" presStyleCnt="0"/>
      <dgm:spPr/>
    </dgm:pt>
    <dgm:pt modelId="{554CAFF8-0125-4749-AF57-89AEB2E94468}" type="pres">
      <dgm:prSet presAssocID="{8A0DEEBE-4FBE-4DB3-B9C2-62F2B93FAE84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704C51A-6585-42CB-82F8-87F1497E66FC}" type="pres">
      <dgm:prSet presAssocID="{8A0DEEBE-4FBE-4DB3-B9C2-62F2B93FAE84}" presName="rootConnector" presStyleLbl="node3" presStyleIdx="4" presStyleCnt="8"/>
      <dgm:spPr/>
      <dgm:t>
        <a:bodyPr/>
        <a:lstStyle/>
        <a:p>
          <a:endParaRPr lang="en-GB"/>
        </a:p>
      </dgm:t>
    </dgm:pt>
    <dgm:pt modelId="{D731A7B8-1630-42C0-A3B6-32A3066229F9}" type="pres">
      <dgm:prSet presAssocID="{8A0DEEBE-4FBE-4DB3-B9C2-62F2B93FAE84}" presName="hierChild4" presStyleCnt="0"/>
      <dgm:spPr/>
    </dgm:pt>
    <dgm:pt modelId="{713E9D59-21F6-436A-ADD9-179225B85674}" type="pres">
      <dgm:prSet presAssocID="{8A0DEEBE-4FBE-4DB3-B9C2-62F2B93FAE84}" presName="hierChild5" presStyleCnt="0"/>
      <dgm:spPr/>
    </dgm:pt>
    <dgm:pt modelId="{BBCD566F-1A14-4B8C-9FA4-A43397A0778B}" type="pres">
      <dgm:prSet presAssocID="{9D5C1EC8-48CD-4169-A7BE-DB63ACD23B90}" presName="Name37" presStyleLbl="parChTrans1D3" presStyleIdx="5" presStyleCnt="8"/>
      <dgm:spPr/>
      <dgm:t>
        <a:bodyPr/>
        <a:lstStyle/>
        <a:p>
          <a:endParaRPr lang="en-GB"/>
        </a:p>
      </dgm:t>
    </dgm:pt>
    <dgm:pt modelId="{C6AC451F-02F0-49F2-A45D-DB8CF2BF180D}" type="pres">
      <dgm:prSet presAssocID="{6BB5427E-3E44-4DF6-AE7A-DE2B648EF2BD}" presName="hierRoot2" presStyleCnt="0">
        <dgm:presLayoutVars>
          <dgm:hierBranch val="init"/>
        </dgm:presLayoutVars>
      </dgm:prSet>
      <dgm:spPr/>
    </dgm:pt>
    <dgm:pt modelId="{C8D89A70-487B-4387-A42E-FF0F3101AE79}" type="pres">
      <dgm:prSet presAssocID="{6BB5427E-3E44-4DF6-AE7A-DE2B648EF2BD}" presName="rootComposite" presStyleCnt="0"/>
      <dgm:spPr/>
    </dgm:pt>
    <dgm:pt modelId="{508493D6-A268-43D4-A5F5-A6BC74FB4C8F}" type="pres">
      <dgm:prSet presAssocID="{6BB5427E-3E44-4DF6-AE7A-DE2B648EF2BD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5B1C94C-1805-4AE3-BF72-5A077E74034A}" type="pres">
      <dgm:prSet presAssocID="{6BB5427E-3E44-4DF6-AE7A-DE2B648EF2BD}" presName="rootConnector" presStyleLbl="node3" presStyleIdx="5" presStyleCnt="8"/>
      <dgm:spPr/>
      <dgm:t>
        <a:bodyPr/>
        <a:lstStyle/>
        <a:p>
          <a:endParaRPr lang="en-GB"/>
        </a:p>
      </dgm:t>
    </dgm:pt>
    <dgm:pt modelId="{F626770A-CD61-4BAB-9C62-D4417DDF1AB4}" type="pres">
      <dgm:prSet presAssocID="{6BB5427E-3E44-4DF6-AE7A-DE2B648EF2BD}" presName="hierChild4" presStyleCnt="0"/>
      <dgm:spPr/>
    </dgm:pt>
    <dgm:pt modelId="{AFF796BD-74CC-4EDC-97E0-7EC1E13062FC}" type="pres">
      <dgm:prSet presAssocID="{6BB5427E-3E44-4DF6-AE7A-DE2B648EF2BD}" presName="hierChild5" presStyleCnt="0"/>
      <dgm:spPr/>
    </dgm:pt>
    <dgm:pt modelId="{43D920F9-C4E9-4CF6-968F-321180F33A48}" type="pres">
      <dgm:prSet presAssocID="{F51F7128-6BDE-4456-915B-BDF05847DC8C}" presName="hierChild5" presStyleCnt="0"/>
      <dgm:spPr/>
    </dgm:pt>
    <dgm:pt modelId="{8C57D33B-E954-4DD5-91AD-9A2B3DDA84B4}" type="pres">
      <dgm:prSet presAssocID="{47ABC4D7-A830-44BD-BE9C-BCB41F115819}" presName="Name37" presStyleLbl="parChTrans1D2" presStyleIdx="3" presStyleCnt="4"/>
      <dgm:spPr/>
      <dgm:t>
        <a:bodyPr/>
        <a:lstStyle/>
        <a:p>
          <a:endParaRPr lang="en-GB"/>
        </a:p>
      </dgm:t>
    </dgm:pt>
    <dgm:pt modelId="{FC12FBC4-A978-4E3D-8969-734764552185}" type="pres">
      <dgm:prSet presAssocID="{3F09D131-C7CB-47D0-BF6A-32EB2060E51E}" presName="hierRoot2" presStyleCnt="0">
        <dgm:presLayoutVars>
          <dgm:hierBranch val="init"/>
        </dgm:presLayoutVars>
      </dgm:prSet>
      <dgm:spPr/>
    </dgm:pt>
    <dgm:pt modelId="{03D2FFC8-4199-40C1-AD7D-5DE757142963}" type="pres">
      <dgm:prSet presAssocID="{3F09D131-C7CB-47D0-BF6A-32EB2060E51E}" presName="rootComposite" presStyleCnt="0"/>
      <dgm:spPr/>
    </dgm:pt>
    <dgm:pt modelId="{83514BA4-F7BB-4DBA-8318-FFECDEB136F9}" type="pres">
      <dgm:prSet presAssocID="{3F09D131-C7CB-47D0-BF6A-32EB2060E51E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9952524-49E2-4EDA-803E-1094525D5B22}" type="pres">
      <dgm:prSet presAssocID="{3F09D131-C7CB-47D0-BF6A-32EB2060E51E}" presName="rootConnector" presStyleLbl="node2" presStyleIdx="3" presStyleCnt="4"/>
      <dgm:spPr/>
      <dgm:t>
        <a:bodyPr/>
        <a:lstStyle/>
        <a:p>
          <a:endParaRPr lang="en-GB"/>
        </a:p>
      </dgm:t>
    </dgm:pt>
    <dgm:pt modelId="{4CF812D8-0F85-4DC4-B4E8-F241608D9DD9}" type="pres">
      <dgm:prSet presAssocID="{3F09D131-C7CB-47D0-BF6A-32EB2060E51E}" presName="hierChild4" presStyleCnt="0"/>
      <dgm:spPr/>
    </dgm:pt>
    <dgm:pt modelId="{DF75EFAD-E5A2-4CDD-9F96-654BB65930D2}" type="pres">
      <dgm:prSet presAssocID="{52D2B4B9-B712-413C-8081-69567BDE9AB2}" presName="Name37" presStyleLbl="parChTrans1D3" presStyleIdx="6" presStyleCnt="8"/>
      <dgm:spPr/>
      <dgm:t>
        <a:bodyPr/>
        <a:lstStyle/>
        <a:p>
          <a:endParaRPr lang="en-GB"/>
        </a:p>
      </dgm:t>
    </dgm:pt>
    <dgm:pt modelId="{6B7B7F46-5D22-44DF-8526-EFEC30862FCE}" type="pres">
      <dgm:prSet presAssocID="{065C504A-9941-41BE-B68A-2FACA9EAA213}" presName="hierRoot2" presStyleCnt="0">
        <dgm:presLayoutVars>
          <dgm:hierBranch val="init"/>
        </dgm:presLayoutVars>
      </dgm:prSet>
      <dgm:spPr/>
    </dgm:pt>
    <dgm:pt modelId="{6156E323-F583-4547-AF54-C5653B406FC0}" type="pres">
      <dgm:prSet presAssocID="{065C504A-9941-41BE-B68A-2FACA9EAA213}" presName="rootComposite" presStyleCnt="0"/>
      <dgm:spPr/>
    </dgm:pt>
    <dgm:pt modelId="{3F6C6F2A-9483-4350-8BAD-2DCD355DF155}" type="pres">
      <dgm:prSet presAssocID="{065C504A-9941-41BE-B68A-2FACA9EAA213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1C80622-E074-4396-A9F2-820839DE6DF7}" type="pres">
      <dgm:prSet presAssocID="{065C504A-9941-41BE-B68A-2FACA9EAA213}" presName="rootConnector" presStyleLbl="node3" presStyleIdx="6" presStyleCnt="8"/>
      <dgm:spPr/>
      <dgm:t>
        <a:bodyPr/>
        <a:lstStyle/>
        <a:p>
          <a:endParaRPr lang="en-GB"/>
        </a:p>
      </dgm:t>
    </dgm:pt>
    <dgm:pt modelId="{6BCB7FBB-2C00-4815-89FC-931F90B30AD6}" type="pres">
      <dgm:prSet presAssocID="{065C504A-9941-41BE-B68A-2FACA9EAA213}" presName="hierChild4" presStyleCnt="0"/>
      <dgm:spPr/>
    </dgm:pt>
    <dgm:pt modelId="{A7D44F50-33E7-4CCD-AA39-535CCABBD733}" type="pres">
      <dgm:prSet presAssocID="{065C504A-9941-41BE-B68A-2FACA9EAA213}" presName="hierChild5" presStyleCnt="0"/>
      <dgm:spPr/>
    </dgm:pt>
    <dgm:pt modelId="{0132F9F1-A5BB-40AC-98D5-4D0D5E235EA3}" type="pres">
      <dgm:prSet presAssocID="{CEBA6587-EE5B-4163-9D10-5393463B81E6}" presName="Name37" presStyleLbl="parChTrans1D3" presStyleIdx="7" presStyleCnt="8"/>
      <dgm:spPr/>
      <dgm:t>
        <a:bodyPr/>
        <a:lstStyle/>
        <a:p>
          <a:endParaRPr lang="en-GB"/>
        </a:p>
      </dgm:t>
    </dgm:pt>
    <dgm:pt modelId="{FA1C1903-C0CD-4DDA-BF11-47DE748F3772}" type="pres">
      <dgm:prSet presAssocID="{B11DFE39-EEA2-424B-BEDA-99610987D735}" presName="hierRoot2" presStyleCnt="0">
        <dgm:presLayoutVars>
          <dgm:hierBranch val="init"/>
        </dgm:presLayoutVars>
      </dgm:prSet>
      <dgm:spPr/>
    </dgm:pt>
    <dgm:pt modelId="{7C17D38B-A649-4400-AEE9-69E4DB3F8550}" type="pres">
      <dgm:prSet presAssocID="{B11DFE39-EEA2-424B-BEDA-99610987D735}" presName="rootComposite" presStyleCnt="0"/>
      <dgm:spPr/>
    </dgm:pt>
    <dgm:pt modelId="{33EF1B8D-19F4-4CEF-83AF-59B523E1043A}" type="pres">
      <dgm:prSet presAssocID="{B11DFE39-EEA2-424B-BEDA-99610987D735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3A340B6-4D5D-4C57-9820-054D28756387}" type="pres">
      <dgm:prSet presAssocID="{B11DFE39-EEA2-424B-BEDA-99610987D735}" presName="rootConnector" presStyleLbl="node3" presStyleIdx="7" presStyleCnt="8"/>
      <dgm:spPr/>
      <dgm:t>
        <a:bodyPr/>
        <a:lstStyle/>
        <a:p>
          <a:endParaRPr lang="en-GB"/>
        </a:p>
      </dgm:t>
    </dgm:pt>
    <dgm:pt modelId="{B71E24A7-C991-4422-A5F7-0C23C932E448}" type="pres">
      <dgm:prSet presAssocID="{B11DFE39-EEA2-424B-BEDA-99610987D735}" presName="hierChild4" presStyleCnt="0"/>
      <dgm:spPr/>
    </dgm:pt>
    <dgm:pt modelId="{116B08FE-4304-4412-A960-9B07DBF2E692}" type="pres">
      <dgm:prSet presAssocID="{B11DFE39-EEA2-424B-BEDA-99610987D735}" presName="hierChild5" presStyleCnt="0"/>
      <dgm:spPr/>
    </dgm:pt>
    <dgm:pt modelId="{3EFFBF85-BB57-4F75-8417-0D4A81C374D6}" type="pres">
      <dgm:prSet presAssocID="{3F09D131-C7CB-47D0-BF6A-32EB2060E51E}" presName="hierChild5" presStyleCnt="0"/>
      <dgm:spPr/>
    </dgm:pt>
    <dgm:pt modelId="{B6A72999-070A-4956-95DC-54C10E6BF6AF}" type="pres">
      <dgm:prSet presAssocID="{6F082083-6C77-40FF-975D-80979AACD34A}" presName="hierChild3" presStyleCnt="0"/>
      <dgm:spPr/>
    </dgm:pt>
  </dgm:ptLst>
  <dgm:cxnLst>
    <dgm:cxn modelId="{6A57EA50-99FB-443C-B085-15644EF5B3A8}" type="presOf" srcId="{F51F7128-6BDE-4456-915B-BDF05847DC8C}" destId="{E1A259B0-4149-44BB-A15E-030E3AEEE8E7}" srcOrd="1" destOrd="0" presId="urn:microsoft.com/office/officeart/2005/8/layout/orgChart1"/>
    <dgm:cxn modelId="{8FE277D3-5055-4CC3-9CBE-FB88F5C61B92}" type="presOf" srcId="{8A0DEEBE-4FBE-4DB3-B9C2-62F2B93FAE84}" destId="{1704C51A-6585-42CB-82F8-87F1497E66FC}" srcOrd="1" destOrd="0" presId="urn:microsoft.com/office/officeart/2005/8/layout/orgChart1"/>
    <dgm:cxn modelId="{6D911986-0D1D-444F-BCA7-31EF586FABFC}" type="presOf" srcId="{CCDADB28-46E1-4B01-AE2E-E3327EB5B75D}" destId="{84BA4820-A8F8-46EF-BD2F-D4FD7DEB52A7}" srcOrd="1" destOrd="0" presId="urn:microsoft.com/office/officeart/2005/8/layout/orgChart1"/>
    <dgm:cxn modelId="{FB071725-8322-4925-BF38-2C72EE9F35A9}" srcId="{CE3167A0-9D81-4FA8-8968-2F199385C79A}" destId="{121DC2A4-7272-43FD-A89C-30AC3C9FC39E}" srcOrd="0" destOrd="0" parTransId="{EA93E83F-CCB2-49DD-BB0B-3F15FAB87A26}" sibTransId="{90085EB2-780F-4E64-95B5-F4F4C11ED646}"/>
    <dgm:cxn modelId="{217F317A-54F2-488A-9C6D-39290498CEAA}" type="presOf" srcId="{656CBFE7-B9EC-4EF8-93FE-360A66FCA504}" destId="{EE1C873A-05AC-4CB8-A344-A43C4BD2236A}" srcOrd="0" destOrd="0" presId="urn:microsoft.com/office/officeart/2005/8/layout/orgChart1"/>
    <dgm:cxn modelId="{D6E07DE6-2D68-418A-BE09-01ABD0447EB6}" type="presOf" srcId="{EE494B3C-ED48-44D6-A481-5D15F6E53FAB}" destId="{F5E60E87-064D-4C5C-B18D-E7B4BFAE05C8}" srcOrd="0" destOrd="0" presId="urn:microsoft.com/office/officeart/2005/8/layout/orgChart1"/>
    <dgm:cxn modelId="{E5829C35-47EE-4C4D-A419-CD1E91CAB80D}" type="presOf" srcId="{F51F7128-6BDE-4456-915B-BDF05847DC8C}" destId="{A27DD595-E8B7-4441-BFE2-C8AE8E37C164}" srcOrd="0" destOrd="0" presId="urn:microsoft.com/office/officeart/2005/8/layout/orgChart1"/>
    <dgm:cxn modelId="{C98A68FD-B47E-44F1-8D2A-F0782C8A4A53}" type="presOf" srcId="{8A0DEEBE-4FBE-4DB3-B9C2-62F2B93FAE84}" destId="{554CAFF8-0125-4749-AF57-89AEB2E94468}" srcOrd="0" destOrd="0" presId="urn:microsoft.com/office/officeart/2005/8/layout/orgChart1"/>
    <dgm:cxn modelId="{0CE7989B-746D-428E-A007-09E2ABDE891F}" type="presOf" srcId="{1EB7A56F-0EA3-4CD1-BAF4-DBA31D9DBE90}" destId="{6DF9D0D6-15B6-44E8-BB1C-1A4B56511776}" srcOrd="0" destOrd="0" presId="urn:microsoft.com/office/officeart/2005/8/layout/orgChart1"/>
    <dgm:cxn modelId="{F4B898C2-1613-4183-9D1B-0E881CADAB7B}" srcId="{F51F7128-6BDE-4456-915B-BDF05847DC8C}" destId="{8A0DEEBE-4FBE-4DB3-B9C2-62F2B93FAE84}" srcOrd="0" destOrd="0" parTransId="{019137AF-D1D0-451A-A0CF-A1B9BB94E1AD}" sibTransId="{1DCEC24F-5AC8-4688-A00F-94E72F3A491E}"/>
    <dgm:cxn modelId="{023D9943-803C-48AA-B53F-B7DFD5943ABE}" type="presOf" srcId="{CCDADB28-46E1-4B01-AE2E-E3327EB5B75D}" destId="{08B8D467-9E2A-4D53-835D-3A7AE2859B04}" srcOrd="0" destOrd="0" presId="urn:microsoft.com/office/officeart/2005/8/layout/orgChart1"/>
    <dgm:cxn modelId="{424E7085-0C58-4CAF-8531-0C42A6DDC3E8}" type="presOf" srcId="{03949EEA-A7EE-475E-A87C-7952237D2317}" destId="{EEA0EB22-8A4E-4894-B591-712CBCAAA1EB}" srcOrd="1" destOrd="0" presId="urn:microsoft.com/office/officeart/2005/8/layout/orgChart1"/>
    <dgm:cxn modelId="{228353D7-4207-4DA0-9D70-55F56CCF21B7}" type="presOf" srcId="{C2C7F59C-B5F2-4C27-9517-5628E9C36EDC}" destId="{F6EABC4C-6D39-4AA4-9904-305968A9F3EA}" srcOrd="0" destOrd="0" presId="urn:microsoft.com/office/officeart/2005/8/layout/orgChart1"/>
    <dgm:cxn modelId="{5AEB7495-56B6-4C48-9382-0E3B8BD1EF17}" type="presOf" srcId="{B11DFE39-EEA2-424B-BEDA-99610987D735}" destId="{F3A340B6-4D5D-4C57-9820-054D28756387}" srcOrd="1" destOrd="0" presId="urn:microsoft.com/office/officeart/2005/8/layout/orgChart1"/>
    <dgm:cxn modelId="{CD4977BC-FAF6-485F-AABA-88C2C29F0D41}" type="presOf" srcId="{121DC2A4-7272-43FD-A89C-30AC3C9FC39E}" destId="{CC3884C3-205E-4333-B12D-559633509CD8}" srcOrd="1" destOrd="0" presId="urn:microsoft.com/office/officeart/2005/8/layout/orgChart1"/>
    <dgm:cxn modelId="{064490CB-4622-414B-9640-78F203411FB0}" type="presOf" srcId="{065C504A-9941-41BE-B68A-2FACA9EAA213}" destId="{3F6C6F2A-9483-4350-8BAD-2DCD355DF155}" srcOrd="0" destOrd="0" presId="urn:microsoft.com/office/officeart/2005/8/layout/orgChart1"/>
    <dgm:cxn modelId="{64CCFD48-B971-4C52-82CE-9348450523F7}" type="presOf" srcId="{6F082083-6C77-40FF-975D-80979AACD34A}" destId="{C9E655CC-2B4F-4CE3-A5EE-6AD6E62B2CF1}" srcOrd="1" destOrd="0" presId="urn:microsoft.com/office/officeart/2005/8/layout/orgChart1"/>
    <dgm:cxn modelId="{9094A7B8-B1F9-4181-801B-BA23C4005CB8}" srcId="{C05462AE-2AF1-46A8-BB9D-1062E50464D5}" destId="{D60B69A0-A8CE-4F77-B8DE-1C170CF71240}" srcOrd="1" destOrd="0" parTransId="{1EB7A56F-0EA3-4CD1-BAF4-DBA31D9DBE90}" sibTransId="{A4CA11C5-959B-441B-B8FF-D069B6911278}"/>
    <dgm:cxn modelId="{D5F61551-B9AE-491A-9931-A658929D798C}" srcId="{6F082083-6C77-40FF-975D-80979AACD34A}" destId="{3F09D131-C7CB-47D0-BF6A-32EB2060E51E}" srcOrd="3" destOrd="0" parTransId="{47ABC4D7-A830-44BD-BE9C-BCB41F115819}" sibTransId="{30C3ED16-350B-45C0-BF90-E7E42D7EDD04}"/>
    <dgm:cxn modelId="{175F3F73-FD2B-435A-A64C-14566DDE5A9F}" type="presOf" srcId="{121DC2A4-7272-43FD-A89C-30AC3C9FC39E}" destId="{88F4556B-E6F2-410C-A688-C9FB5FE932B7}" srcOrd="0" destOrd="0" presId="urn:microsoft.com/office/officeart/2005/8/layout/orgChart1"/>
    <dgm:cxn modelId="{A113EC0C-6FC4-4324-94C6-A066FED3A13A}" srcId="{6F082083-6C77-40FF-975D-80979AACD34A}" destId="{CE3167A0-9D81-4FA8-8968-2F199385C79A}" srcOrd="0" destOrd="0" parTransId="{EE494B3C-ED48-44D6-A481-5D15F6E53FAB}" sibTransId="{D55EC1E8-66C9-4842-8E0C-A3E7795DCAD9}"/>
    <dgm:cxn modelId="{E6A4BE38-905E-45FC-81FE-53A4E8A1441D}" srcId="{0CA69723-0521-443D-B07F-7359B06AF67B}" destId="{6F082083-6C77-40FF-975D-80979AACD34A}" srcOrd="0" destOrd="0" parTransId="{78EDDCB8-6B18-4693-878D-A16710D6123C}" sibTransId="{B704BA4A-9D30-401B-A020-185271F060C5}"/>
    <dgm:cxn modelId="{0F888FA7-AAFC-49BC-AD1D-B2635142AD48}" srcId="{C05462AE-2AF1-46A8-BB9D-1062E50464D5}" destId="{03949EEA-A7EE-475E-A87C-7952237D2317}" srcOrd="0" destOrd="0" parTransId="{BFC7E180-1BCA-44A0-BD2A-8021575E2CCF}" sibTransId="{36C8D2E2-A90B-4A2F-809A-AB8D53E24059}"/>
    <dgm:cxn modelId="{88AB031E-393E-4163-AA7E-51B2839E217A}" type="presOf" srcId="{D60B69A0-A8CE-4F77-B8DE-1C170CF71240}" destId="{73B862C4-50D5-4AE8-8BBB-352D065EC34C}" srcOrd="0" destOrd="0" presId="urn:microsoft.com/office/officeart/2005/8/layout/orgChart1"/>
    <dgm:cxn modelId="{3F0337DC-F190-49E5-B1D5-63F7BE430264}" type="presOf" srcId="{CE3167A0-9D81-4FA8-8968-2F199385C79A}" destId="{95766C71-08BB-4070-A911-00B2F2F08C39}" srcOrd="1" destOrd="0" presId="urn:microsoft.com/office/officeart/2005/8/layout/orgChart1"/>
    <dgm:cxn modelId="{6F572361-5FB5-4CB5-9FAA-97288859E82F}" type="presOf" srcId="{6BB5427E-3E44-4DF6-AE7A-DE2B648EF2BD}" destId="{508493D6-A268-43D4-A5F5-A6BC74FB4C8F}" srcOrd="0" destOrd="0" presId="urn:microsoft.com/office/officeart/2005/8/layout/orgChart1"/>
    <dgm:cxn modelId="{CD0824AB-1034-4B25-8799-80E6AE93F9B0}" srcId="{3F09D131-C7CB-47D0-BF6A-32EB2060E51E}" destId="{B11DFE39-EEA2-424B-BEDA-99610987D735}" srcOrd="1" destOrd="0" parTransId="{CEBA6587-EE5B-4163-9D10-5393463B81E6}" sibTransId="{BA2AF3F2-4B0E-45E5-84BD-4453A2BEFFE1}"/>
    <dgm:cxn modelId="{2250F00B-5BD4-4353-9ADE-81D71A665BAB}" srcId="{CE3167A0-9D81-4FA8-8968-2F199385C79A}" destId="{CCDADB28-46E1-4B01-AE2E-E3327EB5B75D}" srcOrd="1" destOrd="0" parTransId="{182D206B-E31A-4C3C-BF00-A836538C8BFF}" sibTransId="{12DF53CB-71C2-4F3C-B41D-C2144E654438}"/>
    <dgm:cxn modelId="{CBA6D38C-DFAD-4849-AB22-0AAF243C8A47}" type="presOf" srcId="{C05462AE-2AF1-46A8-BB9D-1062E50464D5}" destId="{AFC32A7C-81FC-4AF8-9887-40171E647DEE}" srcOrd="1" destOrd="0" presId="urn:microsoft.com/office/officeart/2005/8/layout/orgChart1"/>
    <dgm:cxn modelId="{96726098-9471-4823-BE07-D931CCCD684F}" type="presOf" srcId="{065C504A-9941-41BE-B68A-2FACA9EAA213}" destId="{41C80622-E074-4396-A9F2-820839DE6DF7}" srcOrd="1" destOrd="0" presId="urn:microsoft.com/office/officeart/2005/8/layout/orgChart1"/>
    <dgm:cxn modelId="{4AFAB2DF-6A06-4A5B-9F2F-6AD2F700B86F}" type="presOf" srcId="{D60B69A0-A8CE-4F77-B8DE-1C170CF71240}" destId="{4C20C8A9-5039-4F75-9D4F-20B7E79CAE6D}" srcOrd="1" destOrd="0" presId="urn:microsoft.com/office/officeart/2005/8/layout/orgChart1"/>
    <dgm:cxn modelId="{71FFC5B8-13C3-4EE6-965F-F9DA1B9EEE21}" type="presOf" srcId="{B11DFE39-EEA2-424B-BEDA-99610987D735}" destId="{33EF1B8D-19F4-4CEF-83AF-59B523E1043A}" srcOrd="0" destOrd="0" presId="urn:microsoft.com/office/officeart/2005/8/layout/orgChart1"/>
    <dgm:cxn modelId="{EFB32803-EB5E-4170-8817-462A2C5451E2}" type="presOf" srcId="{0CA69723-0521-443D-B07F-7359B06AF67B}" destId="{B3211E77-ED8B-414F-9643-93371D04D2D4}" srcOrd="0" destOrd="0" presId="urn:microsoft.com/office/officeart/2005/8/layout/orgChart1"/>
    <dgm:cxn modelId="{58B6522D-0427-407C-A4FF-2AE547A2D68C}" srcId="{6F082083-6C77-40FF-975D-80979AACD34A}" destId="{F51F7128-6BDE-4456-915B-BDF05847DC8C}" srcOrd="2" destOrd="0" parTransId="{C2C7F59C-B5F2-4C27-9517-5628E9C36EDC}" sibTransId="{6B4BF75F-5E59-491A-8D77-A9F079B8E1ED}"/>
    <dgm:cxn modelId="{254C35D2-B43E-49C0-ABB6-E7FD39C86F4D}" type="presOf" srcId="{EA93E83F-CCB2-49DD-BB0B-3F15FAB87A26}" destId="{617531FA-B090-407A-BD2C-941E97FA98DA}" srcOrd="0" destOrd="0" presId="urn:microsoft.com/office/officeart/2005/8/layout/orgChart1"/>
    <dgm:cxn modelId="{99C8FE06-368F-4962-B897-A0A6156922FA}" srcId="{6F082083-6C77-40FF-975D-80979AACD34A}" destId="{C05462AE-2AF1-46A8-BB9D-1062E50464D5}" srcOrd="1" destOrd="0" parTransId="{656CBFE7-B9EC-4EF8-93FE-360A66FCA504}" sibTransId="{1D6E9C05-4CA4-48C1-9508-208A5457ECCA}"/>
    <dgm:cxn modelId="{8D7A0133-766C-4DE1-8D3E-C4DDE9E45BED}" type="presOf" srcId="{52D2B4B9-B712-413C-8081-69567BDE9AB2}" destId="{DF75EFAD-E5A2-4CDD-9F96-654BB65930D2}" srcOrd="0" destOrd="0" presId="urn:microsoft.com/office/officeart/2005/8/layout/orgChart1"/>
    <dgm:cxn modelId="{8D696573-E710-4F07-99F2-914509688B61}" type="presOf" srcId="{CEBA6587-EE5B-4163-9D10-5393463B81E6}" destId="{0132F9F1-A5BB-40AC-98D5-4D0D5E235EA3}" srcOrd="0" destOrd="0" presId="urn:microsoft.com/office/officeart/2005/8/layout/orgChart1"/>
    <dgm:cxn modelId="{74D9ABE7-7852-4DBE-AD6D-14DEDB9BDD4C}" type="presOf" srcId="{019137AF-D1D0-451A-A0CF-A1B9BB94E1AD}" destId="{099D0F93-E4E7-415B-90CA-C638DD06624E}" srcOrd="0" destOrd="0" presId="urn:microsoft.com/office/officeart/2005/8/layout/orgChart1"/>
    <dgm:cxn modelId="{BDEABFD1-4F63-4D90-83DB-361596AD3E1E}" type="presOf" srcId="{03949EEA-A7EE-475E-A87C-7952237D2317}" destId="{5B5D79C1-2F79-4F3E-B981-46D614FEA254}" srcOrd="0" destOrd="0" presId="urn:microsoft.com/office/officeart/2005/8/layout/orgChart1"/>
    <dgm:cxn modelId="{B0F3A85B-6876-4475-9617-345FBD2E46A7}" srcId="{3F09D131-C7CB-47D0-BF6A-32EB2060E51E}" destId="{065C504A-9941-41BE-B68A-2FACA9EAA213}" srcOrd="0" destOrd="0" parTransId="{52D2B4B9-B712-413C-8081-69567BDE9AB2}" sibTransId="{E71DA00F-C91C-4B77-8A45-886AD3202E23}"/>
    <dgm:cxn modelId="{39509FC8-73A6-4CA8-AF58-B8BED6F8B9D7}" type="presOf" srcId="{BFC7E180-1BCA-44A0-BD2A-8021575E2CCF}" destId="{E8D3F46A-3DEE-4900-AF4C-8F043910DEEA}" srcOrd="0" destOrd="0" presId="urn:microsoft.com/office/officeart/2005/8/layout/orgChart1"/>
    <dgm:cxn modelId="{C041A13F-0A29-4215-A274-D33A57F09D54}" type="presOf" srcId="{6F082083-6C77-40FF-975D-80979AACD34A}" destId="{3DBE3B34-6DD3-4F7A-80F3-947C5F3C904D}" srcOrd="0" destOrd="0" presId="urn:microsoft.com/office/officeart/2005/8/layout/orgChart1"/>
    <dgm:cxn modelId="{4104C6F3-B187-482C-A26F-43E0E83E7ADB}" type="presOf" srcId="{3F09D131-C7CB-47D0-BF6A-32EB2060E51E}" destId="{E9952524-49E2-4EDA-803E-1094525D5B22}" srcOrd="1" destOrd="0" presId="urn:microsoft.com/office/officeart/2005/8/layout/orgChart1"/>
    <dgm:cxn modelId="{E9610784-269B-4FAD-B6A3-AA0218BC0552}" type="presOf" srcId="{6BB5427E-3E44-4DF6-AE7A-DE2B648EF2BD}" destId="{05B1C94C-1805-4AE3-BF72-5A077E74034A}" srcOrd="1" destOrd="0" presId="urn:microsoft.com/office/officeart/2005/8/layout/orgChart1"/>
    <dgm:cxn modelId="{DEAE567C-5047-4E49-A997-BF1578F4BBA2}" type="presOf" srcId="{C05462AE-2AF1-46A8-BB9D-1062E50464D5}" destId="{6A885036-EF43-4228-BF40-DEE198B57FA3}" srcOrd="0" destOrd="0" presId="urn:microsoft.com/office/officeart/2005/8/layout/orgChart1"/>
    <dgm:cxn modelId="{9CD69CCF-14E7-4F7C-A652-AE5E67B54E69}" type="presOf" srcId="{3F09D131-C7CB-47D0-BF6A-32EB2060E51E}" destId="{83514BA4-F7BB-4DBA-8318-FFECDEB136F9}" srcOrd="0" destOrd="0" presId="urn:microsoft.com/office/officeart/2005/8/layout/orgChart1"/>
    <dgm:cxn modelId="{D6F77846-68B7-47DB-B0E6-6A6FFB204A4F}" type="presOf" srcId="{9D5C1EC8-48CD-4169-A7BE-DB63ACD23B90}" destId="{BBCD566F-1A14-4B8C-9FA4-A43397A0778B}" srcOrd="0" destOrd="0" presId="urn:microsoft.com/office/officeart/2005/8/layout/orgChart1"/>
    <dgm:cxn modelId="{B02FDBFF-F77A-4E2D-8640-18B1A4EA1DD5}" type="presOf" srcId="{47ABC4D7-A830-44BD-BE9C-BCB41F115819}" destId="{8C57D33B-E954-4DD5-91AD-9A2B3DDA84B4}" srcOrd="0" destOrd="0" presId="urn:microsoft.com/office/officeart/2005/8/layout/orgChart1"/>
    <dgm:cxn modelId="{B6AA9DB2-410B-48B9-9764-328963BFCEE0}" type="presOf" srcId="{CE3167A0-9D81-4FA8-8968-2F199385C79A}" destId="{2FFB06B4-9FE9-4449-8EBD-673864D8E4C1}" srcOrd="0" destOrd="0" presId="urn:microsoft.com/office/officeart/2005/8/layout/orgChart1"/>
    <dgm:cxn modelId="{B1B6C26D-BE68-4651-8974-D0E6C27B9DE2}" type="presOf" srcId="{182D206B-E31A-4C3C-BF00-A836538C8BFF}" destId="{184CD2C9-7A9D-46BA-8015-40EF176EAFEB}" srcOrd="0" destOrd="0" presId="urn:microsoft.com/office/officeart/2005/8/layout/orgChart1"/>
    <dgm:cxn modelId="{7BBBD8EF-6AE8-4FAF-996D-EFD0AB945B20}" srcId="{F51F7128-6BDE-4456-915B-BDF05847DC8C}" destId="{6BB5427E-3E44-4DF6-AE7A-DE2B648EF2BD}" srcOrd="1" destOrd="0" parTransId="{9D5C1EC8-48CD-4169-A7BE-DB63ACD23B90}" sibTransId="{054F6091-6408-4792-ABA9-074681D35C5B}"/>
    <dgm:cxn modelId="{859B75CF-99CA-4195-BA0C-4FDBE7053055}" type="presParOf" srcId="{B3211E77-ED8B-414F-9643-93371D04D2D4}" destId="{C0CF352C-5F15-42C1-B1D7-492ECA60487E}" srcOrd="0" destOrd="0" presId="urn:microsoft.com/office/officeart/2005/8/layout/orgChart1"/>
    <dgm:cxn modelId="{51F99AC0-59DB-491B-81C5-F31817A9CDCB}" type="presParOf" srcId="{C0CF352C-5F15-42C1-B1D7-492ECA60487E}" destId="{EFABD647-1194-45B7-843F-CA98552677DF}" srcOrd="0" destOrd="0" presId="urn:microsoft.com/office/officeart/2005/8/layout/orgChart1"/>
    <dgm:cxn modelId="{E5E777E6-0DDF-443E-814A-84FFC2D24669}" type="presParOf" srcId="{EFABD647-1194-45B7-843F-CA98552677DF}" destId="{3DBE3B34-6DD3-4F7A-80F3-947C5F3C904D}" srcOrd="0" destOrd="0" presId="urn:microsoft.com/office/officeart/2005/8/layout/orgChart1"/>
    <dgm:cxn modelId="{0CA9323D-5FAA-4F3B-B69D-46848A500086}" type="presParOf" srcId="{EFABD647-1194-45B7-843F-CA98552677DF}" destId="{C9E655CC-2B4F-4CE3-A5EE-6AD6E62B2CF1}" srcOrd="1" destOrd="0" presId="urn:microsoft.com/office/officeart/2005/8/layout/orgChart1"/>
    <dgm:cxn modelId="{C78E2076-8911-4202-8309-F1D55249A04D}" type="presParOf" srcId="{C0CF352C-5F15-42C1-B1D7-492ECA60487E}" destId="{4CB728A9-4552-4D70-92F6-430FA3442A80}" srcOrd="1" destOrd="0" presId="urn:microsoft.com/office/officeart/2005/8/layout/orgChart1"/>
    <dgm:cxn modelId="{6768393E-93D1-4F65-B297-38616C71E5DA}" type="presParOf" srcId="{4CB728A9-4552-4D70-92F6-430FA3442A80}" destId="{F5E60E87-064D-4C5C-B18D-E7B4BFAE05C8}" srcOrd="0" destOrd="0" presId="urn:microsoft.com/office/officeart/2005/8/layout/orgChart1"/>
    <dgm:cxn modelId="{36E9C185-665A-423D-BE30-84BD450ACE71}" type="presParOf" srcId="{4CB728A9-4552-4D70-92F6-430FA3442A80}" destId="{ACD37E4D-FCBE-45E1-A5F6-0E23E0821A85}" srcOrd="1" destOrd="0" presId="urn:microsoft.com/office/officeart/2005/8/layout/orgChart1"/>
    <dgm:cxn modelId="{1E4720C5-AB70-4073-B1FF-932BD766756C}" type="presParOf" srcId="{ACD37E4D-FCBE-45E1-A5F6-0E23E0821A85}" destId="{E1C5B48F-4262-401B-B765-AC9DA0DC098B}" srcOrd="0" destOrd="0" presId="urn:microsoft.com/office/officeart/2005/8/layout/orgChart1"/>
    <dgm:cxn modelId="{32F3BC43-ECC2-4D7B-9952-F85C61DA092A}" type="presParOf" srcId="{E1C5B48F-4262-401B-B765-AC9DA0DC098B}" destId="{2FFB06B4-9FE9-4449-8EBD-673864D8E4C1}" srcOrd="0" destOrd="0" presId="urn:microsoft.com/office/officeart/2005/8/layout/orgChart1"/>
    <dgm:cxn modelId="{5245DF5E-3786-4EF5-8B9C-0E6DD468750B}" type="presParOf" srcId="{E1C5B48F-4262-401B-B765-AC9DA0DC098B}" destId="{95766C71-08BB-4070-A911-00B2F2F08C39}" srcOrd="1" destOrd="0" presId="urn:microsoft.com/office/officeart/2005/8/layout/orgChart1"/>
    <dgm:cxn modelId="{7C033F99-2702-4CF9-A086-C3F5357B4465}" type="presParOf" srcId="{ACD37E4D-FCBE-45E1-A5F6-0E23E0821A85}" destId="{3277D38B-B4A2-4676-9314-9476CF5731F5}" srcOrd="1" destOrd="0" presId="urn:microsoft.com/office/officeart/2005/8/layout/orgChart1"/>
    <dgm:cxn modelId="{0416CF56-5102-44B5-8C7B-4D5052CD2433}" type="presParOf" srcId="{3277D38B-B4A2-4676-9314-9476CF5731F5}" destId="{617531FA-B090-407A-BD2C-941E97FA98DA}" srcOrd="0" destOrd="0" presId="urn:microsoft.com/office/officeart/2005/8/layout/orgChart1"/>
    <dgm:cxn modelId="{21D7155B-D16E-4C52-9793-0B1808D632DF}" type="presParOf" srcId="{3277D38B-B4A2-4676-9314-9476CF5731F5}" destId="{3324B84B-C731-453E-84BD-D6ABB131F66F}" srcOrd="1" destOrd="0" presId="urn:microsoft.com/office/officeart/2005/8/layout/orgChart1"/>
    <dgm:cxn modelId="{B04A80E2-1970-4C7A-B117-3A7E4B096680}" type="presParOf" srcId="{3324B84B-C731-453E-84BD-D6ABB131F66F}" destId="{F64EB272-FB77-45B2-A426-DBCC9BB67046}" srcOrd="0" destOrd="0" presId="urn:microsoft.com/office/officeart/2005/8/layout/orgChart1"/>
    <dgm:cxn modelId="{CF7394C2-D584-4A12-A973-E94C976C353D}" type="presParOf" srcId="{F64EB272-FB77-45B2-A426-DBCC9BB67046}" destId="{88F4556B-E6F2-410C-A688-C9FB5FE932B7}" srcOrd="0" destOrd="0" presId="urn:microsoft.com/office/officeart/2005/8/layout/orgChart1"/>
    <dgm:cxn modelId="{387BB62C-6801-4864-A77B-D477BAD18B1E}" type="presParOf" srcId="{F64EB272-FB77-45B2-A426-DBCC9BB67046}" destId="{CC3884C3-205E-4333-B12D-559633509CD8}" srcOrd="1" destOrd="0" presId="urn:microsoft.com/office/officeart/2005/8/layout/orgChart1"/>
    <dgm:cxn modelId="{47204E4A-1C41-4FD3-BEE0-4BA016736F47}" type="presParOf" srcId="{3324B84B-C731-453E-84BD-D6ABB131F66F}" destId="{00653C33-AFBA-403D-90BA-C0B6518447F0}" srcOrd="1" destOrd="0" presId="urn:microsoft.com/office/officeart/2005/8/layout/orgChart1"/>
    <dgm:cxn modelId="{7B9DC50E-9FAE-4EE1-8409-A88EB8D6649A}" type="presParOf" srcId="{3324B84B-C731-453E-84BD-D6ABB131F66F}" destId="{C083A171-52D1-442E-A9F0-103EB4D56A47}" srcOrd="2" destOrd="0" presId="urn:microsoft.com/office/officeart/2005/8/layout/orgChart1"/>
    <dgm:cxn modelId="{27B4E2E3-D9D3-4B98-8C0C-53F7F4D71964}" type="presParOf" srcId="{3277D38B-B4A2-4676-9314-9476CF5731F5}" destId="{184CD2C9-7A9D-46BA-8015-40EF176EAFEB}" srcOrd="2" destOrd="0" presId="urn:microsoft.com/office/officeart/2005/8/layout/orgChart1"/>
    <dgm:cxn modelId="{CD230C8E-B64C-44CB-9C28-61B9D6BA9D08}" type="presParOf" srcId="{3277D38B-B4A2-4676-9314-9476CF5731F5}" destId="{E5C24858-73BA-48D4-B3AB-A29B5CA8ED4D}" srcOrd="3" destOrd="0" presId="urn:microsoft.com/office/officeart/2005/8/layout/orgChart1"/>
    <dgm:cxn modelId="{9EA00739-2704-4AF4-B14B-5B06683F8BC9}" type="presParOf" srcId="{E5C24858-73BA-48D4-B3AB-A29B5CA8ED4D}" destId="{49B3E9BC-EB70-4FB8-ADD5-6E5C1E83321B}" srcOrd="0" destOrd="0" presId="urn:microsoft.com/office/officeart/2005/8/layout/orgChart1"/>
    <dgm:cxn modelId="{5EE52AF1-4B00-4A3F-9597-AE0A1311924F}" type="presParOf" srcId="{49B3E9BC-EB70-4FB8-ADD5-6E5C1E83321B}" destId="{08B8D467-9E2A-4D53-835D-3A7AE2859B04}" srcOrd="0" destOrd="0" presId="urn:microsoft.com/office/officeart/2005/8/layout/orgChart1"/>
    <dgm:cxn modelId="{642727C8-57EC-4488-BA39-6C13F0E16367}" type="presParOf" srcId="{49B3E9BC-EB70-4FB8-ADD5-6E5C1E83321B}" destId="{84BA4820-A8F8-46EF-BD2F-D4FD7DEB52A7}" srcOrd="1" destOrd="0" presId="urn:microsoft.com/office/officeart/2005/8/layout/orgChart1"/>
    <dgm:cxn modelId="{CFAC3357-BD8E-4863-B68D-F70566A3A6DE}" type="presParOf" srcId="{E5C24858-73BA-48D4-B3AB-A29B5CA8ED4D}" destId="{D1B5CB5D-1C9E-4BB9-84F3-BC22162D6992}" srcOrd="1" destOrd="0" presId="urn:microsoft.com/office/officeart/2005/8/layout/orgChart1"/>
    <dgm:cxn modelId="{76A68F65-7A5B-43FB-B5D6-654347EBA1F1}" type="presParOf" srcId="{E5C24858-73BA-48D4-B3AB-A29B5CA8ED4D}" destId="{DDE08647-D750-495B-9B3E-1DE152829168}" srcOrd="2" destOrd="0" presId="urn:microsoft.com/office/officeart/2005/8/layout/orgChart1"/>
    <dgm:cxn modelId="{DCF017F8-D371-419C-869F-9C34EE49208C}" type="presParOf" srcId="{ACD37E4D-FCBE-45E1-A5F6-0E23E0821A85}" destId="{03FCAD55-E1C8-4663-BA64-2A0082A868C8}" srcOrd="2" destOrd="0" presId="urn:microsoft.com/office/officeart/2005/8/layout/orgChart1"/>
    <dgm:cxn modelId="{6D3BF6F8-6792-4CA9-94F9-6BA8BCBA2E27}" type="presParOf" srcId="{4CB728A9-4552-4D70-92F6-430FA3442A80}" destId="{EE1C873A-05AC-4CB8-A344-A43C4BD2236A}" srcOrd="2" destOrd="0" presId="urn:microsoft.com/office/officeart/2005/8/layout/orgChart1"/>
    <dgm:cxn modelId="{02C2B81F-CF19-4571-939A-5F4CE38E1B9D}" type="presParOf" srcId="{4CB728A9-4552-4D70-92F6-430FA3442A80}" destId="{C484DD39-A216-4C42-AB8D-9D2E546E2503}" srcOrd="3" destOrd="0" presId="urn:microsoft.com/office/officeart/2005/8/layout/orgChart1"/>
    <dgm:cxn modelId="{C61F417C-4DBA-4183-9352-BD5E0623A0D1}" type="presParOf" srcId="{C484DD39-A216-4C42-AB8D-9D2E546E2503}" destId="{58D48380-D8B2-4DAD-9FB7-C01945305BC5}" srcOrd="0" destOrd="0" presId="urn:microsoft.com/office/officeart/2005/8/layout/orgChart1"/>
    <dgm:cxn modelId="{B90AC871-79D8-4E53-8071-5AF990671A04}" type="presParOf" srcId="{58D48380-D8B2-4DAD-9FB7-C01945305BC5}" destId="{6A885036-EF43-4228-BF40-DEE198B57FA3}" srcOrd="0" destOrd="0" presId="urn:microsoft.com/office/officeart/2005/8/layout/orgChart1"/>
    <dgm:cxn modelId="{F8291553-174C-4B60-98D0-BBC5DCEC8516}" type="presParOf" srcId="{58D48380-D8B2-4DAD-9FB7-C01945305BC5}" destId="{AFC32A7C-81FC-4AF8-9887-40171E647DEE}" srcOrd="1" destOrd="0" presId="urn:microsoft.com/office/officeart/2005/8/layout/orgChart1"/>
    <dgm:cxn modelId="{0B0CABF2-B03F-42E1-9B3F-513B85A769EE}" type="presParOf" srcId="{C484DD39-A216-4C42-AB8D-9D2E546E2503}" destId="{92AB5AE3-62EC-47F4-953E-5DE5677D28C9}" srcOrd="1" destOrd="0" presId="urn:microsoft.com/office/officeart/2005/8/layout/orgChart1"/>
    <dgm:cxn modelId="{AEF911B3-8E08-4857-A467-1E14C894CD9A}" type="presParOf" srcId="{92AB5AE3-62EC-47F4-953E-5DE5677D28C9}" destId="{E8D3F46A-3DEE-4900-AF4C-8F043910DEEA}" srcOrd="0" destOrd="0" presId="urn:microsoft.com/office/officeart/2005/8/layout/orgChart1"/>
    <dgm:cxn modelId="{3A730AC8-0F89-4474-A4AB-04B11C7CE118}" type="presParOf" srcId="{92AB5AE3-62EC-47F4-953E-5DE5677D28C9}" destId="{EFBC1683-A60E-47C0-B813-6E979AE25363}" srcOrd="1" destOrd="0" presId="urn:microsoft.com/office/officeart/2005/8/layout/orgChart1"/>
    <dgm:cxn modelId="{B6F81847-8D4D-4424-9F74-BCC079AA579B}" type="presParOf" srcId="{EFBC1683-A60E-47C0-B813-6E979AE25363}" destId="{6937CD22-0117-453A-B284-D6CFD77B4131}" srcOrd="0" destOrd="0" presId="urn:microsoft.com/office/officeart/2005/8/layout/orgChart1"/>
    <dgm:cxn modelId="{5A413A21-1122-4710-921A-97B3E8E1E4CC}" type="presParOf" srcId="{6937CD22-0117-453A-B284-D6CFD77B4131}" destId="{5B5D79C1-2F79-4F3E-B981-46D614FEA254}" srcOrd="0" destOrd="0" presId="urn:microsoft.com/office/officeart/2005/8/layout/orgChart1"/>
    <dgm:cxn modelId="{677FAF00-4314-488D-B3C0-460E97F49A70}" type="presParOf" srcId="{6937CD22-0117-453A-B284-D6CFD77B4131}" destId="{EEA0EB22-8A4E-4894-B591-712CBCAAA1EB}" srcOrd="1" destOrd="0" presId="urn:microsoft.com/office/officeart/2005/8/layout/orgChart1"/>
    <dgm:cxn modelId="{134AFDB8-C229-45DD-9A8D-9D13F6C2C4FF}" type="presParOf" srcId="{EFBC1683-A60E-47C0-B813-6E979AE25363}" destId="{FF7C3C3E-93A2-47FC-AEC0-029A3A9BFD4B}" srcOrd="1" destOrd="0" presId="urn:microsoft.com/office/officeart/2005/8/layout/orgChart1"/>
    <dgm:cxn modelId="{18560F18-6F4C-4B76-8639-1AADB536EC67}" type="presParOf" srcId="{EFBC1683-A60E-47C0-B813-6E979AE25363}" destId="{F787F009-3F0E-4D51-B481-25D9DB7C15EC}" srcOrd="2" destOrd="0" presId="urn:microsoft.com/office/officeart/2005/8/layout/orgChart1"/>
    <dgm:cxn modelId="{98D126AD-E0D8-494C-B1CF-54B660C24809}" type="presParOf" srcId="{92AB5AE3-62EC-47F4-953E-5DE5677D28C9}" destId="{6DF9D0D6-15B6-44E8-BB1C-1A4B56511776}" srcOrd="2" destOrd="0" presId="urn:microsoft.com/office/officeart/2005/8/layout/orgChart1"/>
    <dgm:cxn modelId="{D5906691-78A0-4337-83C9-D38AB5703BBF}" type="presParOf" srcId="{92AB5AE3-62EC-47F4-953E-5DE5677D28C9}" destId="{87629389-601F-4EC7-87F1-05A4D57B71FE}" srcOrd="3" destOrd="0" presId="urn:microsoft.com/office/officeart/2005/8/layout/orgChart1"/>
    <dgm:cxn modelId="{28BB03EC-A3F5-42D1-BC88-C830907FAE9C}" type="presParOf" srcId="{87629389-601F-4EC7-87F1-05A4D57B71FE}" destId="{732A0826-2326-45EB-918C-62434900ED38}" srcOrd="0" destOrd="0" presId="urn:microsoft.com/office/officeart/2005/8/layout/orgChart1"/>
    <dgm:cxn modelId="{A69E824F-C969-467F-89E7-F80489EDB109}" type="presParOf" srcId="{732A0826-2326-45EB-918C-62434900ED38}" destId="{73B862C4-50D5-4AE8-8BBB-352D065EC34C}" srcOrd="0" destOrd="0" presId="urn:microsoft.com/office/officeart/2005/8/layout/orgChart1"/>
    <dgm:cxn modelId="{A788498D-4668-463E-B9A8-F7FC031C24FB}" type="presParOf" srcId="{732A0826-2326-45EB-918C-62434900ED38}" destId="{4C20C8A9-5039-4F75-9D4F-20B7E79CAE6D}" srcOrd="1" destOrd="0" presId="urn:microsoft.com/office/officeart/2005/8/layout/orgChart1"/>
    <dgm:cxn modelId="{3A7DEC8C-2077-426B-AC57-D81A0FC9A56E}" type="presParOf" srcId="{87629389-601F-4EC7-87F1-05A4D57B71FE}" destId="{F0491390-429F-49C0-9446-3623E4DDBB9D}" srcOrd="1" destOrd="0" presId="urn:microsoft.com/office/officeart/2005/8/layout/orgChart1"/>
    <dgm:cxn modelId="{ADF09751-BCC7-4E93-936B-96CD440565FE}" type="presParOf" srcId="{87629389-601F-4EC7-87F1-05A4D57B71FE}" destId="{A57A01EB-5461-41B4-89CA-22A9AC8CC11F}" srcOrd="2" destOrd="0" presId="urn:microsoft.com/office/officeart/2005/8/layout/orgChart1"/>
    <dgm:cxn modelId="{A2AAA018-1A0F-4911-A7F4-6699CFEF52B8}" type="presParOf" srcId="{C484DD39-A216-4C42-AB8D-9D2E546E2503}" destId="{E292766D-D677-4535-9A6E-F7709930AF55}" srcOrd="2" destOrd="0" presId="urn:microsoft.com/office/officeart/2005/8/layout/orgChart1"/>
    <dgm:cxn modelId="{43284672-0793-4704-8A76-1C11D3935AFA}" type="presParOf" srcId="{4CB728A9-4552-4D70-92F6-430FA3442A80}" destId="{F6EABC4C-6D39-4AA4-9904-305968A9F3EA}" srcOrd="4" destOrd="0" presId="urn:microsoft.com/office/officeart/2005/8/layout/orgChart1"/>
    <dgm:cxn modelId="{F4CF9A9A-56DF-4C73-BDCB-D999531B8224}" type="presParOf" srcId="{4CB728A9-4552-4D70-92F6-430FA3442A80}" destId="{025B3240-8628-4438-8C22-22AB30ACFF5A}" srcOrd="5" destOrd="0" presId="urn:microsoft.com/office/officeart/2005/8/layout/orgChart1"/>
    <dgm:cxn modelId="{96942378-7781-4EF1-9B96-34901EDB777D}" type="presParOf" srcId="{025B3240-8628-4438-8C22-22AB30ACFF5A}" destId="{367624B5-95E7-4C59-AF32-22A931718556}" srcOrd="0" destOrd="0" presId="urn:microsoft.com/office/officeart/2005/8/layout/orgChart1"/>
    <dgm:cxn modelId="{C95EBE28-A831-43A6-9D21-FE8BF6CFE1E6}" type="presParOf" srcId="{367624B5-95E7-4C59-AF32-22A931718556}" destId="{A27DD595-E8B7-4441-BFE2-C8AE8E37C164}" srcOrd="0" destOrd="0" presId="urn:microsoft.com/office/officeart/2005/8/layout/orgChart1"/>
    <dgm:cxn modelId="{0AB66853-4B8C-4EF3-AD08-3601E3403F3C}" type="presParOf" srcId="{367624B5-95E7-4C59-AF32-22A931718556}" destId="{E1A259B0-4149-44BB-A15E-030E3AEEE8E7}" srcOrd="1" destOrd="0" presId="urn:microsoft.com/office/officeart/2005/8/layout/orgChart1"/>
    <dgm:cxn modelId="{8F7991C0-1AB8-495C-8547-2753A6ED1B4B}" type="presParOf" srcId="{025B3240-8628-4438-8C22-22AB30ACFF5A}" destId="{7060308B-0EB4-476C-B966-FE7FDFC301D5}" srcOrd="1" destOrd="0" presId="urn:microsoft.com/office/officeart/2005/8/layout/orgChart1"/>
    <dgm:cxn modelId="{B0801A35-3D92-4053-8905-D404BA0CF42D}" type="presParOf" srcId="{7060308B-0EB4-476C-B966-FE7FDFC301D5}" destId="{099D0F93-E4E7-415B-90CA-C638DD06624E}" srcOrd="0" destOrd="0" presId="urn:microsoft.com/office/officeart/2005/8/layout/orgChart1"/>
    <dgm:cxn modelId="{455890DF-C20B-4234-965F-CFD54ED91A42}" type="presParOf" srcId="{7060308B-0EB4-476C-B966-FE7FDFC301D5}" destId="{B596DFAE-762B-48DA-8D08-A15A1DE2F250}" srcOrd="1" destOrd="0" presId="urn:microsoft.com/office/officeart/2005/8/layout/orgChart1"/>
    <dgm:cxn modelId="{AB00B0D2-EEBF-4998-B5A2-CD9708D0388B}" type="presParOf" srcId="{B596DFAE-762B-48DA-8D08-A15A1DE2F250}" destId="{CCEE4C9F-0E09-4895-9A01-9CC7797AC613}" srcOrd="0" destOrd="0" presId="urn:microsoft.com/office/officeart/2005/8/layout/orgChart1"/>
    <dgm:cxn modelId="{8513F877-C9E1-458A-96F7-85F30A609107}" type="presParOf" srcId="{CCEE4C9F-0E09-4895-9A01-9CC7797AC613}" destId="{554CAFF8-0125-4749-AF57-89AEB2E94468}" srcOrd="0" destOrd="0" presId="urn:microsoft.com/office/officeart/2005/8/layout/orgChart1"/>
    <dgm:cxn modelId="{91739126-72FB-4ED2-8139-2B04A04CCC1B}" type="presParOf" srcId="{CCEE4C9F-0E09-4895-9A01-9CC7797AC613}" destId="{1704C51A-6585-42CB-82F8-87F1497E66FC}" srcOrd="1" destOrd="0" presId="urn:microsoft.com/office/officeart/2005/8/layout/orgChart1"/>
    <dgm:cxn modelId="{6527D4F6-5FC1-4051-B91D-6D8292C05A5D}" type="presParOf" srcId="{B596DFAE-762B-48DA-8D08-A15A1DE2F250}" destId="{D731A7B8-1630-42C0-A3B6-32A3066229F9}" srcOrd="1" destOrd="0" presId="urn:microsoft.com/office/officeart/2005/8/layout/orgChart1"/>
    <dgm:cxn modelId="{D8E06E90-9632-496F-BEE8-6F87390782B8}" type="presParOf" srcId="{B596DFAE-762B-48DA-8D08-A15A1DE2F250}" destId="{713E9D59-21F6-436A-ADD9-179225B85674}" srcOrd="2" destOrd="0" presId="urn:microsoft.com/office/officeart/2005/8/layout/orgChart1"/>
    <dgm:cxn modelId="{20DC6B47-50F8-405E-9FF5-84E585908B37}" type="presParOf" srcId="{7060308B-0EB4-476C-B966-FE7FDFC301D5}" destId="{BBCD566F-1A14-4B8C-9FA4-A43397A0778B}" srcOrd="2" destOrd="0" presId="urn:microsoft.com/office/officeart/2005/8/layout/orgChart1"/>
    <dgm:cxn modelId="{D1DA1D53-7675-4F77-A7AE-9FBDEDC76FB1}" type="presParOf" srcId="{7060308B-0EB4-476C-B966-FE7FDFC301D5}" destId="{C6AC451F-02F0-49F2-A45D-DB8CF2BF180D}" srcOrd="3" destOrd="0" presId="urn:microsoft.com/office/officeart/2005/8/layout/orgChart1"/>
    <dgm:cxn modelId="{519EC9BC-A743-4245-8A6C-FAB2065ECC76}" type="presParOf" srcId="{C6AC451F-02F0-49F2-A45D-DB8CF2BF180D}" destId="{C8D89A70-487B-4387-A42E-FF0F3101AE79}" srcOrd="0" destOrd="0" presId="urn:microsoft.com/office/officeart/2005/8/layout/orgChart1"/>
    <dgm:cxn modelId="{0372909E-194E-4C30-B37E-7475CD8E2149}" type="presParOf" srcId="{C8D89A70-487B-4387-A42E-FF0F3101AE79}" destId="{508493D6-A268-43D4-A5F5-A6BC74FB4C8F}" srcOrd="0" destOrd="0" presId="urn:microsoft.com/office/officeart/2005/8/layout/orgChart1"/>
    <dgm:cxn modelId="{DACCEC38-4648-4C7B-8EC4-8FF9FDAC3647}" type="presParOf" srcId="{C8D89A70-487B-4387-A42E-FF0F3101AE79}" destId="{05B1C94C-1805-4AE3-BF72-5A077E74034A}" srcOrd="1" destOrd="0" presId="urn:microsoft.com/office/officeart/2005/8/layout/orgChart1"/>
    <dgm:cxn modelId="{809338C1-9066-4B8A-9815-99250CDF4B40}" type="presParOf" srcId="{C6AC451F-02F0-49F2-A45D-DB8CF2BF180D}" destId="{F626770A-CD61-4BAB-9C62-D4417DDF1AB4}" srcOrd="1" destOrd="0" presId="urn:microsoft.com/office/officeart/2005/8/layout/orgChart1"/>
    <dgm:cxn modelId="{69CFCB01-20E4-483C-ABFB-E5D61BAAC223}" type="presParOf" srcId="{C6AC451F-02F0-49F2-A45D-DB8CF2BF180D}" destId="{AFF796BD-74CC-4EDC-97E0-7EC1E13062FC}" srcOrd="2" destOrd="0" presId="urn:microsoft.com/office/officeart/2005/8/layout/orgChart1"/>
    <dgm:cxn modelId="{E6157B2E-877C-4ACA-B65E-D31968888D08}" type="presParOf" srcId="{025B3240-8628-4438-8C22-22AB30ACFF5A}" destId="{43D920F9-C4E9-4CF6-968F-321180F33A48}" srcOrd="2" destOrd="0" presId="urn:microsoft.com/office/officeart/2005/8/layout/orgChart1"/>
    <dgm:cxn modelId="{0488E0F1-5C52-4D3D-92DA-3A349EB1288F}" type="presParOf" srcId="{4CB728A9-4552-4D70-92F6-430FA3442A80}" destId="{8C57D33B-E954-4DD5-91AD-9A2B3DDA84B4}" srcOrd="6" destOrd="0" presId="urn:microsoft.com/office/officeart/2005/8/layout/orgChart1"/>
    <dgm:cxn modelId="{EF3456E2-950A-4A8B-8BE2-277246B1E169}" type="presParOf" srcId="{4CB728A9-4552-4D70-92F6-430FA3442A80}" destId="{FC12FBC4-A978-4E3D-8969-734764552185}" srcOrd="7" destOrd="0" presId="urn:microsoft.com/office/officeart/2005/8/layout/orgChart1"/>
    <dgm:cxn modelId="{0A1F81F9-8F0F-4452-923A-FE19237C962C}" type="presParOf" srcId="{FC12FBC4-A978-4E3D-8969-734764552185}" destId="{03D2FFC8-4199-40C1-AD7D-5DE757142963}" srcOrd="0" destOrd="0" presId="urn:microsoft.com/office/officeart/2005/8/layout/orgChart1"/>
    <dgm:cxn modelId="{761582B3-CB21-4FB5-B863-A5DCF561190F}" type="presParOf" srcId="{03D2FFC8-4199-40C1-AD7D-5DE757142963}" destId="{83514BA4-F7BB-4DBA-8318-FFECDEB136F9}" srcOrd="0" destOrd="0" presId="urn:microsoft.com/office/officeart/2005/8/layout/orgChart1"/>
    <dgm:cxn modelId="{E16F3FF3-2AAB-44EE-8568-261C8FC277B9}" type="presParOf" srcId="{03D2FFC8-4199-40C1-AD7D-5DE757142963}" destId="{E9952524-49E2-4EDA-803E-1094525D5B22}" srcOrd="1" destOrd="0" presId="urn:microsoft.com/office/officeart/2005/8/layout/orgChart1"/>
    <dgm:cxn modelId="{6C8670E4-7949-4689-BB25-AD353D273143}" type="presParOf" srcId="{FC12FBC4-A978-4E3D-8969-734764552185}" destId="{4CF812D8-0F85-4DC4-B4E8-F241608D9DD9}" srcOrd="1" destOrd="0" presId="urn:microsoft.com/office/officeart/2005/8/layout/orgChart1"/>
    <dgm:cxn modelId="{999E906B-6BC7-43B7-95EC-A7D12AC349A2}" type="presParOf" srcId="{4CF812D8-0F85-4DC4-B4E8-F241608D9DD9}" destId="{DF75EFAD-E5A2-4CDD-9F96-654BB65930D2}" srcOrd="0" destOrd="0" presId="urn:microsoft.com/office/officeart/2005/8/layout/orgChart1"/>
    <dgm:cxn modelId="{7E55D03C-14AF-434A-9485-9EB8DEE3E9FD}" type="presParOf" srcId="{4CF812D8-0F85-4DC4-B4E8-F241608D9DD9}" destId="{6B7B7F46-5D22-44DF-8526-EFEC30862FCE}" srcOrd="1" destOrd="0" presId="urn:microsoft.com/office/officeart/2005/8/layout/orgChart1"/>
    <dgm:cxn modelId="{2914BCAA-D23B-4A0C-A44E-E396C0778A13}" type="presParOf" srcId="{6B7B7F46-5D22-44DF-8526-EFEC30862FCE}" destId="{6156E323-F583-4547-AF54-C5653B406FC0}" srcOrd="0" destOrd="0" presId="urn:microsoft.com/office/officeart/2005/8/layout/orgChart1"/>
    <dgm:cxn modelId="{4406EF71-D503-4520-A897-6CB2523B2C53}" type="presParOf" srcId="{6156E323-F583-4547-AF54-C5653B406FC0}" destId="{3F6C6F2A-9483-4350-8BAD-2DCD355DF155}" srcOrd="0" destOrd="0" presId="urn:microsoft.com/office/officeart/2005/8/layout/orgChart1"/>
    <dgm:cxn modelId="{86B120E9-C3A1-4B1A-894F-B11C23CA5F0D}" type="presParOf" srcId="{6156E323-F583-4547-AF54-C5653B406FC0}" destId="{41C80622-E074-4396-A9F2-820839DE6DF7}" srcOrd="1" destOrd="0" presId="urn:microsoft.com/office/officeart/2005/8/layout/orgChart1"/>
    <dgm:cxn modelId="{A2A8D322-7845-4DCE-B9D1-EACB8DEC5E59}" type="presParOf" srcId="{6B7B7F46-5D22-44DF-8526-EFEC30862FCE}" destId="{6BCB7FBB-2C00-4815-89FC-931F90B30AD6}" srcOrd="1" destOrd="0" presId="urn:microsoft.com/office/officeart/2005/8/layout/orgChart1"/>
    <dgm:cxn modelId="{6BF9804B-C2E2-479F-A5CC-044F5D5BDFC2}" type="presParOf" srcId="{6B7B7F46-5D22-44DF-8526-EFEC30862FCE}" destId="{A7D44F50-33E7-4CCD-AA39-535CCABBD733}" srcOrd="2" destOrd="0" presId="urn:microsoft.com/office/officeart/2005/8/layout/orgChart1"/>
    <dgm:cxn modelId="{5E767014-69D5-4853-B2AA-3D46E14A23EC}" type="presParOf" srcId="{4CF812D8-0F85-4DC4-B4E8-F241608D9DD9}" destId="{0132F9F1-A5BB-40AC-98D5-4D0D5E235EA3}" srcOrd="2" destOrd="0" presId="urn:microsoft.com/office/officeart/2005/8/layout/orgChart1"/>
    <dgm:cxn modelId="{6058B700-464C-40FC-8708-971371EF1B3E}" type="presParOf" srcId="{4CF812D8-0F85-4DC4-B4E8-F241608D9DD9}" destId="{FA1C1903-C0CD-4DDA-BF11-47DE748F3772}" srcOrd="3" destOrd="0" presId="urn:microsoft.com/office/officeart/2005/8/layout/orgChart1"/>
    <dgm:cxn modelId="{FB6E9671-DD22-4063-9451-478E90859458}" type="presParOf" srcId="{FA1C1903-C0CD-4DDA-BF11-47DE748F3772}" destId="{7C17D38B-A649-4400-AEE9-69E4DB3F8550}" srcOrd="0" destOrd="0" presId="urn:microsoft.com/office/officeart/2005/8/layout/orgChart1"/>
    <dgm:cxn modelId="{D833839F-87B3-4816-8CFF-C0E70508EB8F}" type="presParOf" srcId="{7C17D38B-A649-4400-AEE9-69E4DB3F8550}" destId="{33EF1B8D-19F4-4CEF-83AF-59B523E1043A}" srcOrd="0" destOrd="0" presId="urn:microsoft.com/office/officeart/2005/8/layout/orgChart1"/>
    <dgm:cxn modelId="{CA0B9682-658F-4F98-ADAE-38BDAA96D14F}" type="presParOf" srcId="{7C17D38B-A649-4400-AEE9-69E4DB3F8550}" destId="{F3A340B6-4D5D-4C57-9820-054D28756387}" srcOrd="1" destOrd="0" presId="urn:microsoft.com/office/officeart/2005/8/layout/orgChart1"/>
    <dgm:cxn modelId="{0D5AFA10-BE40-4CB8-89D4-C4AC155D5251}" type="presParOf" srcId="{FA1C1903-C0CD-4DDA-BF11-47DE748F3772}" destId="{B71E24A7-C991-4422-A5F7-0C23C932E448}" srcOrd="1" destOrd="0" presId="urn:microsoft.com/office/officeart/2005/8/layout/orgChart1"/>
    <dgm:cxn modelId="{063BC9B2-CB3A-464B-89CB-B4C439402943}" type="presParOf" srcId="{FA1C1903-C0CD-4DDA-BF11-47DE748F3772}" destId="{116B08FE-4304-4412-A960-9B07DBF2E692}" srcOrd="2" destOrd="0" presId="urn:microsoft.com/office/officeart/2005/8/layout/orgChart1"/>
    <dgm:cxn modelId="{0996D9FD-A653-4CA5-B593-5F43AB20B573}" type="presParOf" srcId="{FC12FBC4-A978-4E3D-8969-734764552185}" destId="{3EFFBF85-BB57-4F75-8417-0D4A81C374D6}" srcOrd="2" destOrd="0" presId="urn:microsoft.com/office/officeart/2005/8/layout/orgChart1"/>
    <dgm:cxn modelId="{E19A5300-04A9-4060-9BAE-7AF484C8924B}" type="presParOf" srcId="{C0CF352C-5F15-42C1-B1D7-492ECA60487E}" destId="{B6A72999-070A-4956-95DC-54C10E6BF6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FC3A3-7C1B-4EFE-BE50-42DC9C3B3E0B}">
      <dsp:nvSpPr>
        <dsp:cNvPr id="0" name=""/>
        <dsp:cNvSpPr/>
      </dsp:nvSpPr>
      <dsp:spPr>
        <a:xfrm>
          <a:off x="3786272" y="1013459"/>
          <a:ext cx="1972331" cy="938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9662"/>
              </a:lnTo>
              <a:lnTo>
                <a:pt x="1972331" y="639662"/>
              </a:lnTo>
              <a:lnTo>
                <a:pt x="1972331" y="938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FA656E-344A-4E8D-8C97-C5B24FEBF974}">
      <dsp:nvSpPr>
        <dsp:cNvPr id="0" name=""/>
        <dsp:cNvSpPr/>
      </dsp:nvSpPr>
      <dsp:spPr>
        <a:xfrm>
          <a:off x="1813940" y="1013459"/>
          <a:ext cx="1972331" cy="938650"/>
        </a:xfrm>
        <a:custGeom>
          <a:avLst/>
          <a:gdLst/>
          <a:ahLst/>
          <a:cxnLst/>
          <a:rect l="0" t="0" r="0" b="0"/>
          <a:pathLst>
            <a:path>
              <a:moveTo>
                <a:pt x="1972331" y="0"/>
              </a:moveTo>
              <a:lnTo>
                <a:pt x="1972331" y="639662"/>
              </a:lnTo>
              <a:lnTo>
                <a:pt x="0" y="639662"/>
              </a:lnTo>
              <a:lnTo>
                <a:pt x="0" y="938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02D9A1-BB67-4510-8AED-5C98567185CB}">
      <dsp:nvSpPr>
        <dsp:cNvPr id="0" name=""/>
        <dsp:cNvSpPr/>
      </dsp:nvSpPr>
      <dsp:spPr>
        <a:xfrm>
          <a:off x="2172546" y="1183"/>
          <a:ext cx="3227451" cy="1012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BAA19-3055-4EEE-9481-A3051EFDFAC1}">
      <dsp:nvSpPr>
        <dsp:cNvPr id="0" name=""/>
        <dsp:cNvSpPr/>
      </dsp:nvSpPr>
      <dsp:spPr>
        <a:xfrm>
          <a:off x="2531152" y="341858"/>
          <a:ext cx="3227451" cy="1012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Thesis</a:t>
          </a:r>
          <a:endParaRPr lang="en-GB" sz="2800" kern="1200" dirty="0"/>
        </a:p>
      </dsp:txBody>
      <dsp:txXfrm>
        <a:off x="2560801" y="371507"/>
        <a:ext cx="3168153" cy="952977"/>
      </dsp:txXfrm>
    </dsp:sp>
    <dsp:sp modelId="{3DF54289-1D93-42E6-AD39-ABB8D19FA9D1}">
      <dsp:nvSpPr>
        <dsp:cNvPr id="0" name=""/>
        <dsp:cNvSpPr/>
      </dsp:nvSpPr>
      <dsp:spPr>
        <a:xfrm>
          <a:off x="200215" y="1952109"/>
          <a:ext cx="3227451" cy="2049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5997E-E7BC-4D3F-B473-C93647FAED98}">
      <dsp:nvSpPr>
        <dsp:cNvPr id="0" name=""/>
        <dsp:cNvSpPr/>
      </dsp:nvSpPr>
      <dsp:spPr>
        <a:xfrm>
          <a:off x="558820" y="2292785"/>
          <a:ext cx="3227451" cy="2049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Trajectory Generation</a:t>
          </a:r>
          <a:endParaRPr lang="en-GB" sz="2800" kern="1200" dirty="0"/>
        </a:p>
      </dsp:txBody>
      <dsp:txXfrm>
        <a:off x="618846" y="2352811"/>
        <a:ext cx="3107399" cy="1929379"/>
      </dsp:txXfrm>
    </dsp:sp>
    <dsp:sp modelId="{8E5D32A3-C8ED-4E3D-BBD7-4704602BE581}">
      <dsp:nvSpPr>
        <dsp:cNvPr id="0" name=""/>
        <dsp:cNvSpPr/>
      </dsp:nvSpPr>
      <dsp:spPr>
        <a:xfrm>
          <a:off x="4144877" y="1952109"/>
          <a:ext cx="3227451" cy="2049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ED712-A848-4E39-8303-C3B07BCAA4E7}">
      <dsp:nvSpPr>
        <dsp:cNvPr id="0" name=""/>
        <dsp:cNvSpPr/>
      </dsp:nvSpPr>
      <dsp:spPr>
        <a:xfrm>
          <a:off x="4503483" y="2292785"/>
          <a:ext cx="3227451" cy="2049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Intelligent Management of the Transportation System</a:t>
          </a:r>
          <a:endParaRPr lang="en-GB" sz="2800" kern="1200" dirty="0"/>
        </a:p>
      </dsp:txBody>
      <dsp:txXfrm>
        <a:off x="4563509" y="2352811"/>
        <a:ext cx="3107399" cy="19293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2F9F1-A5BB-40AC-98D5-4D0D5E235EA3}">
      <dsp:nvSpPr>
        <dsp:cNvPr id="0" name=""/>
        <dsp:cNvSpPr/>
      </dsp:nvSpPr>
      <dsp:spPr>
        <a:xfrm>
          <a:off x="6272898" y="2279658"/>
          <a:ext cx="252144" cy="196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726"/>
              </a:lnTo>
              <a:lnTo>
                <a:pt x="252144" y="19667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75EFAD-E5A2-4CDD-9F96-654BB65930D2}">
      <dsp:nvSpPr>
        <dsp:cNvPr id="0" name=""/>
        <dsp:cNvSpPr/>
      </dsp:nvSpPr>
      <dsp:spPr>
        <a:xfrm>
          <a:off x="6272898" y="2279658"/>
          <a:ext cx="252144" cy="773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3243"/>
              </a:lnTo>
              <a:lnTo>
                <a:pt x="252144" y="7732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7D33B-E954-4DD5-91AD-9A2B3DDA84B4}">
      <dsp:nvSpPr>
        <dsp:cNvPr id="0" name=""/>
        <dsp:cNvSpPr/>
      </dsp:nvSpPr>
      <dsp:spPr>
        <a:xfrm>
          <a:off x="3894335" y="1086175"/>
          <a:ext cx="3050948" cy="353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501"/>
              </a:lnTo>
              <a:lnTo>
                <a:pt x="3050948" y="176501"/>
              </a:lnTo>
              <a:lnTo>
                <a:pt x="3050948" y="3530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CD566F-1A14-4B8C-9FA4-A43397A0778B}">
      <dsp:nvSpPr>
        <dsp:cNvPr id="0" name=""/>
        <dsp:cNvSpPr/>
      </dsp:nvSpPr>
      <dsp:spPr>
        <a:xfrm>
          <a:off x="4238933" y="2279658"/>
          <a:ext cx="252144" cy="196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726"/>
              </a:lnTo>
              <a:lnTo>
                <a:pt x="252144" y="19667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D0F93-E4E7-415B-90CA-C638DD06624E}">
      <dsp:nvSpPr>
        <dsp:cNvPr id="0" name=""/>
        <dsp:cNvSpPr/>
      </dsp:nvSpPr>
      <dsp:spPr>
        <a:xfrm>
          <a:off x="4238933" y="2279658"/>
          <a:ext cx="252144" cy="773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3243"/>
              </a:lnTo>
              <a:lnTo>
                <a:pt x="252144" y="7732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ABC4C-6D39-4AA4-9904-305968A9F3EA}">
      <dsp:nvSpPr>
        <dsp:cNvPr id="0" name=""/>
        <dsp:cNvSpPr/>
      </dsp:nvSpPr>
      <dsp:spPr>
        <a:xfrm>
          <a:off x="3894335" y="1086175"/>
          <a:ext cx="1016982" cy="353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501"/>
              </a:lnTo>
              <a:lnTo>
                <a:pt x="1016982" y="176501"/>
              </a:lnTo>
              <a:lnTo>
                <a:pt x="1016982" y="3530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9D0D6-15B6-44E8-BB1C-1A4B56511776}">
      <dsp:nvSpPr>
        <dsp:cNvPr id="0" name=""/>
        <dsp:cNvSpPr/>
      </dsp:nvSpPr>
      <dsp:spPr>
        <a:xfrm>
          <a:off x="2204967" y="2279658"/>
          <a:ext cx="252144" cy="196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726"/>
              </a:lnTo>
              <a:lnTo>
                <a:pt x="252144" y="19667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3F46A-3DEE-4900-AF4C-8F043910DEEA}">
      <dsp:nvSpPr>
        <dsp:cNvPr id="0" name=""/>
        <dsp:cNvSpPr/>
      </dsp:nvSpPr>
      <dsp:spPr>
        <a:xfrm>
          <a:off x="2204967" y="2279658"/>
          <a:ext cx="252144" cy="773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3243"/>
              </a:lnTo>
              <a:lnTo>
                <a:pt x="252144" y="7732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C873A-05AC-4CB8-A344-A43C4BD2236A}">
      <dsp:nvSpPr>
        <dsp:cNvPr id="0" name=""/>
        <dsp:cNvSpPr/>
      </dsp:nvSpPr>
      <dsp:spPr>
        <a:xfrm>
          <a:off x="2877352" y="1086175"/>
          <a:ext cx="1016982" cy="353002"/>
        </a:xfrm>
        <a:custGeom>
          <a:avLst/>
          <a:gdLst/>
          <a:ahLst/>
          <a:cxnLst/>
          <a:rect l="0" t="0" r="0" b="0"/>
          <a:pathLst>
            <a:path>
              <a:moveTo>
                <a:pt x="1016982" y="0"/>
              </a:moveTo>
              <a:lnTo>
                <a:pt x="1016982" y="176501"/>
              </a:lnTo>
              <a:lnTo>
                <a:pt x="0" y="176501"/>
              </a:lnTo>
              <a:lnTo>
                <a:pt x="0" y="3530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4CD2C9-7A9D-46BA-8015-40EF176EAFEB}">
      <dsp:nvSpPr>
        <dsp:cNvPr id="0" name=""/>
        <dsp:cNvSpPr/>
      </dsp:nvSpPr>
      <dsp:spPr>
        <a:xfrm>
          <a:off x="171002" y="2279658"/>
          <a:ext cx="252144" cy="196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726"/>
              </a:lnTo>
              <a:lnTo>
                <a:pt x="252144" y="19667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531FA-B090-407A-BD2C-941E97FA98DA}">
      <dsp:nvSpPr>
        <dsp:cNvPr id="0" name=""/>
        <dsp:cNvSpPr/>
      </dsp:nvSpPr>
      <dsp:spPr>
        <a:xfrm>
          <a:off x="171002" y="2279658"/>
          <a:ext cx="252144" cy="773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3243"/>
              </a:lnTo>
              <a:lnTo>
                <a:pt x="252144" y="7732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60E87-064D-4C5C-B18D-E7B4BFAE05C8}">
      <dsp:nvSpPr>
        <dsp:cNvPr id="0" name=""/>
        <dsp:cNvSpPr/>
      </dsp:nvSpPr>
      <dsp:spPr>
        <a:xfrm>
          <a:off x="843387" y="1086175"/>
          <a:ext cx="3050948" cy="353002"/>
        </a:xfrm>
        <a:custGeom>
          <a:avLst/>
          <a:gdLst/>
          <a:ahLst/>
          <a:cxnLst/>
          <a:rect l="0" t="0" r="0" b="0"/>
          <a:pathLst>
            <a:path>
              <a:moveTo>
                <a:pt x="3050948" y="0"/>
              </a:moveTo>
              <a:lnTo>
                <a:pt x="3050948" y="176501"/>
              </a:lnTo>
              <a:lnTo>
                <a:pt x="0" y="176501"/>
              </a:lnTo>
              <a:lnTo>
                <a:pt x="0" y="3530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BE3B34-6DD3-4F7A-80F3-947C5F3C904D}">
      <dsp:nvSpPr>
        <dsp:cNvPr id="0" name=""/>
        <dsp:cNvSpPr/>
      </dsp:nvSpPr>
      <dsp:spPr>
        <a:xfrm>
          <a:off x="3053854" y="245693"/>
          <a:ext cx="1680963" cy="8404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Coordination</a:t>
          </a:r>
          <a:endParaRPr lang="en-GB" sz="2000" kern="1200" dirty="0"/>
        </a:p>
      </dsp:txBody>
      <dsp:txXfrm>
        <a:off x="3053854" y="245693"/>
        <a:ext cx="1680963" cy="840481"/>
      </dsp:txXfrm>
    </dsp:sp>
    <dsp:sp modelId="{2FFB06B4-9FE9-4449-8EBD-673864D8E4C1}">
      <dsp:nvSpPr>
        <dsp:cNvPr id="0" name=""/>
        <dsp:cNvSpPr/>
      </dsp:nvSpPr>
      <dsp:spPr>
        <a:xfrm>
          <a:off x="2905" y="1439177"/>
          <a:ext cx="1680963" cy="8404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Computational Expense</a:t>
          </a:r>
          <a:endParaRPr lang="en-GB" sz="2000" kern="1200" dirty="0"/>
        </a:p>
      </dsp:txBody>
      <dsp:txXfrm>
        <a:off x="2905" y="1439177"/>
        <a:ext cx="1680963" cy="840481"/>
      </dsp:txXfrm>
    </dsp:sp>
    <dsp:sp modelId="{88F4556B-E6F2-410C-A688-C9FB5FE932B7}">
      <dsp:nvSpPr>
        <dsp:cNvPr id="0" name=""/>
        <dsp:cNvSpPr/>
      </dsp:nvSpPr>
      <dsp:spPr>
        <a:xfrm>
          <a:off x="423146" y="2632661"/>
          <a:ext cx="1680963" cy="8404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Deliberative</a:t>
          </a:r>
          <a:endParaRPr lang="en-GB" sz="2000" kern="1200" dirty="0"/>
        </a:p>
      </dsp:txBody>
      <dsp:txXfrm>
        <a:off x="423146" y="2632661"/>
        <a:ext cx="1680963" cy="840481"/>
      </dsp:txXfrm>
    </dsp:sp>
    <dsp:sp modelId="{08B8D467-9E2A-4D53-835D-3A7AE2859B04}">
      <dsp:nvSpPr>
        <dsp:cNvPr id="0" name=""/>
        <dsp:cNvSpPr/>
      </dsp:nvSpPr>
      <dsp:spPr>
        <a:xfrm>
          <a:off x="423146" y="3826144"/>
          <a:ext cx="1680963" cy="8404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Reactive</a:t>
          </a:r>
          <a:endParaRPr lang="en-GB" sz="2000" kern="1200" dirty="0"/>
        </a:p>
      </dsp:txBody>
      <dsp:txXfrm>
        <a:off x="423146" y="3826144"/>
        <a:ext cx="1680963" cy="840481"/>
      </dsp:txXfrm>
    </dsp:sp>
    <dsp:sp modelId="{6A885036-EF43-4228-BF40-DEE198B57FA3}">
      <dsp:nvSpPr>
        <dsp:cNvPr id="0" name=""/>
        <dsp:cNvSpPr/>
      </dsp:nvSpPr>
      <dsp:spPr>
        <a:xfrm>
          <a:off x="2036871" y="1439177"/>
          <a:ext cx="1680963" cy="8404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Cooperation</a:t>
          </a:r>
          <a:endParaRPr lang="en-GB" sz="2000" kern="1200" dirty="0"/>
        </a:p>
      </dsp:txBody>
      <dsp:txXfrm>
        <a:off x="2036871" y="1439177"/>
        <a:ext cx="1680963" cy="840481"/>
      </dsp:txXfrm>
    </dsp:sp>
    <dsp:sp modelId="{5B5D79C1-2F79-4F3E-B981-46D614FEA254}">
      <dsp:nvSpPr>
        <dsp:cNvPr id="0" name=""/>
        <dsp:cNvSpPr/>
      </dsp:nvSpPr>
      <dsp:spPr>
        <a:xfrm>
          <a:off x="2457112" y="2632661"/>
          <a:ext cx="1680963" cy="8404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Cooperative</a:t>
          </a:r>
          <a:endParaRPr lang="en-GB" sz="2000" kern="1200" dirty="0"/>
        </a:p>
      </dsp:txBody>
      <dsp:txXfrm>
        <a:off x="2457112" y="2632661"/>
        <a:ext cx="1680963" cy="840481"/>
      </dsp:txXfrm>
    </dsp:sp>
    <dsp:sp modelId="{73B862C4-50D5-4AE8-8BBB-352D065EC34C}">
      <dsp:nvSpPr>
        <dsp:cNvPr id="0" name=""/>
        <dsp:cNvSpPr/>
      </dsp:nvSpPr>
      <dsp:spPr>
        <a:xfrm>
          <a:off x="2457112" y="3826144"/>
          <a:ext cx="1680963" cy="8404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Non-cooperative</a:t>
          </a:r>
          <a:endParaRPr lang="en-GB" sz="2000" kern="1200" dirty="0"/>
        </a:p>
      </dsp:txBody>
      <dsp:txXfrm>
        <a:off x="2457112" y="3826144"/>
        <a:ext cx="1680963" cy="840481"/>
      </dsp:txXfrm>
    </dsp:sp>
    <dsp:sp modelId="{A27DD595-E8B7-4441-BFE2-C8AE8E37C164}">
      <dsp:nvSpPr>
        <dsp:cNvPr id="0" name=""/>
        <dsp:cNvSpPr/>
      </dsp:nvSpPr>
      <dsp:spPr>
        <a:xfrm>
          <a:off x="4070836" y="1439177"/>
          <a:ext cx="1680963" cy="8404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Overtaking</a:t>
          </a:r>
          <a:endParaRPr lang="en-GB" sz="2000" kern="1200" dirty="0"/>
        </a:p>
      </dsp:txBody>
      <dsp:txXfrm>
        <a:off x="4070836" y="1439177"/>
        <a:ext cx="1680963" cy="840481"/>
      </dsp:txXfrm>
    </dsp:sp>
    <dsp:sp modelId="{554CAFF8-0125-4749-AF57-89AEB2E94468}">
      <dsp:nvSpPr>
        <dsp:cNvPr id="0" name=""/>
        <dsp:cNvSpPr/>
      </dsp:nvSpPr>
      <dsp:spPr>
        <a:xfrm>
          <a:off x="4491077" y="2632661"/>
          <a:ext cx="1680963" cy="8404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Always overtake</a:t>
          </a:r>
          <a:endParaRPr lang="en-GB" sz="2000" kern="1200" dirty="0"/>
        </a:p>
      </dsp:txBody>
      <dsp:txXfrm>
        <a:off x="4491077" y="2632661"/>
        <a:ext cx="1680963" cy="840481"/>
      </dsp:txXfrm>
    </dsp:sp>
    <dsp:sp modelId="{508493D6-A268-43D4-A5F5-A6BC74FB4C8F}">
      <dsp:nvSpPr>
        <dsp:cNvPr id="0" name=""/>
        <dsp:cNvSpPr/>
      </dsp:nvSpPr>
      <dsp:spPr>
        <a:xfrm>
          <a:off x="4491077" y="3826144"/>
          <a:ext cx="1680963" cy="8404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Compute feasibility</a:t>
          </a:r>
          <a:endParaRPr lang="en-GB" sz="2000" kern="1200" dirty="0"/>
        </a:p>
      </dsp:txBody>
      <dsp:txXfrm>
        <a:off x="4491077" y="3826144"/>
        <a:ext cx="1680963" cy="840481"/>
      </dsp:txXfrm>
    </dsp:sp>
    <dsp:sp modelId="{83514BA4-F7BB-4DBA-8318-FFECDEB136F9}">
      <dsp:nvSpPr>
        <dsp:cNvPr id="0" name=""/>
        <dsp:cNvSpPr/>
      </dsp:nvSpPr>
      <dsp:spPr>
        <a:xfrm>
          <a:off x="6104802" y="1439177"/>
          <a:ext cx="1680963" cy="8404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Speed Determination</a:t>
          </a:r>
          <a:endParaRPr lang="en-GB" sz="2000" kern="1200" dirty="0"/>
        </a:p>
      </dsp:txBody>
      <dsp:txXfrm>
        <a:off x="6104802" y="1439177"/>
        <a:ext cx="1680963" cy="840481"/>
      </dsp:txXfrm>
    </dsp:sp>
    <dsp:sp modelId="{3F6C6F2A-9483-4350-8BAD-2DCD355DF155}">
      <dsp:nvSpPr>
        <dsp:cNvPr id="0" name=""/>
        <dsp:cNvSpPr/>
      </dsp:nvSpPr>
      <dsp:spPr>
        <a:xfrm>
          <a:off x="6525042" y="2632661"/>
          <a:ext cx="1680963" cy="8404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Immediate best</a:t>
          </a:r>
          <a:endParaRPr lang="en-GB" sz="2000" kern="1200" dirty="0"/>
        </a:p>
      </dsp:txBody>
      <dsp:txXfrm>
        <a:off x="6525042" y="2632661"/>
        <a:ext cx="1680963" cy="840481"/>
      </dsp:txXfrm>
    </dsp:sp>
    <dsp:sp modelId="{33EF1B8D-19F4-4CEF-83AF-59B523E1043A}">
      <dsp:nvSpPr>
        <dsp:cNvPr id="0" name=""/>
        <dsp:cNvSpPr/>
      </dsp:nvSpPr>
      <dsp:spPr>
        <a:xfrm>
          <a:off x="6525042" y="3826144"/>
          <a:ext cx="1680963" cy="8404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Optimized assignment</a:t>
          </a:r>
          <a:endParaRPr lang="en-GB" sz="2000" kern="1200" dirty="0"/>
        </a:p>
      </dsp:txBody>
      <dsp:txXfrm>
        <a:off x="6525042" y="3826144"/>
        <a:ext cx="1680963" cy="840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D223BFE-747D-491E-80A8-CE72325D6E7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426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C119D3-047A-4699-AF67-9471DD3668B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16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3111" name="Picture 39" descr="Device-blac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55650" y="2987675"/>
            <a:ext cx="7920038" cy="23876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8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755650" y="5373688"/>
            <a:ext cx="7920038" cy="925512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650" y="6519863"/>
            <a:ext cx="1773238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April, 2013</a:t>
            </a:r>
            <a:endParaRPr lang="en-GB" dirty="0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555875" y="6519863"/>
            <a:ext cx="43926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School</a:t>
            </a:r>
            <a:r>
              <a:rPr lang="en-GB" sz="1400" baseline="0" dirty="0" smtClean="0">
                <a:solidFill>
                  <a:schemeClr val="tx2"/>
                </a:solidFill>
              </a:rPr>
              <a:t> of Systems, Engineering, </a:t>
            </a:r>
            <a:r>
              <a:rPr lang="en-GB" sz="1400" dirty="0" smtClean="0">
                <a:solidFill>
                  <a:schemeClr val="tx2"/>
                </a:solidFill>
              </a:rPr>
              <a:t>University </a:t>
            </a:r>
            <a:r>
              <a:rPr lang="en-GB" sz="1400" dirty="0">
                <a:solidFill>
                  <a:schemeClr val="tx2"/>
                </a:solidFill>
              </a:rPr>
              <a:t>of </a:t>
            </a:r>
            <a:r>
              <a:rPr lang="en-GB" sz="1400" dirty="0" smtClean="0">
                <a:solidFill>
                  <a:schemeClr val="tx2"/>
                </a:solidFill>
              </a:rPr>
              <a:t>Reading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5292725" y="6519863"/>
            <a:ext cx="3446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1" dirty="0" smtClean="0">
                <a:solidFill>
                  <a:schemeClr val="tx2"/>
                </a:solidFill>
              </a:rPr>
              <a:t>rkala.99k.org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hidden">
          <a:xfrm>
            <a:off x="6588125" y="0"/>
            <a:ext cx="2555875" cy="1196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3107" name="Picture 35" descr="Device-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114" name="Picture 42" descr="powerpoint-image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981075"/>
            <a:ext cx="5346700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19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627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04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48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77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446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353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2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</p:txBody>
      </p:sp>
    </p:spTree>
    <p:extLst>
      <p:ext uri="{BB962C8B-B14F-4D97-AF65-F5344CB8AC3E}">
        <p14:creationId xmlns:p14="http://schemas.microsoft.com/office/powerpoint/2010/main" val="185207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42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61928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9311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312" y="6519863"/>
            <a:ext cx="136840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755650" y="6519863"/>
            <a:ext cx="6337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1400" dirty="0" smtClean="0"/>
              <a:t>Motion Planning </a:t>
            </a:r>
            <a:r>
              <a:rPr lang="en-GB" sz="1400" baseline="0" dirty="0" smtClean="0"/>
              <a:t> for Multiple Autonomous Vehicles</a:t>
            </a:r>
            <a:endParaRPr lang="en-GB" sz="1400" dirty="0"/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April, 2013</a:t>
            </a:r>
            <a:endParaRPr lang="en-GB" dirty="0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987675"/>
            <a:ext cx="7920038" cy="1377429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36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Motion Planning for Multiple Autonomous Vehicles 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72200" y="5373688"/>
            <a:ext cx="2303488" cy="925512"/>
          </a:xfrm>
        </p:spPr>
        <p:txBody>
          <a:bodyPr/>
          <a:lstStyle/>
          <a:p>
            <a:pPr algn="r"/>
            <a:r>
              <a:rPr lang="en-US" dirty="0" smtClean="0"/>
              <a:t>Rahul Kala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74971" y="4447704"/>
            <a:ext cx="4032448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tabLst>
                <a:tab pos="4038600" algn="l"/>
              </a:tabLst>
            </a:pPr>
            <a:r>
              <a:rPr lang="en-US" sz="5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Conclusions</a:t>
            </a:r>
            <a:endParaRPr lang="en-US" sz="5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667334"/>
              </p:ext>
            </p:extLst>
          </p:nvPr>
        </p:nvGraphicFramePr>
        <p:xfrm>
          <a:off x="755650" y="1484784"/>
          <a:ext cx="793115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Trajectory Planning </a:t>
            </a:r>
            <a:br>
              <a:rPr lang="en-GB" dirty="0" smtClean="0"/>
            </a:br>
            <a:r>
              <a:rPr lang="en-GB" dirty="0" smtClean="0"/>
              <a:t>Considering a single vehicle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9552" y="1556792"/>
          <a:ext cx="8352928" cy="496354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654847"/>
                <a:gridCol w="1452198"/>
                <a:gridCol w="2483303"/>
                <a:gridCol w="1602340"/>
                <a:gridCol w="2160240"/>
              </a:tblGrid>
              <a:tr h="387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/>
                        <a:t>S. No.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/>
                        <a:t>Algorithm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Optimality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Completeness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Computation Time, Scalability, Iterative (if deliberative)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/>
                </a:tc>
              </a:tr>
              <a:tr h="677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1.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Genetic Algorithm 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Optimal. More exploitative version was implemented, which meant less global optimality.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Probabilistically Complete for a reasonable number of obstacles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Little High, Reasonably scalable, Yes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</a:tr>
              <a:tr h="290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2.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Rapidly-Exploring Random Trees (RRT)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No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Near-Complete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Fair, Largely scalable, No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</a:tr>
              <a:tr h="483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3.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RRT-Connect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Locally optimal, Globally optimal for simple cases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Near-Complete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Fair, Largely scalable, No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</a:tr>
              <a:tr h="483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4.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Multi Level  Planning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Generally optimal. Can miss overtakes with very fine turns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Near-Complete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Little high, Poorly scalable, No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</a:tr>
              <a:tr h="483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5.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Planning using dynamic distributed lanes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Generally optimal. Can miss overtakes with very fine turns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Near-Complete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Somewhat high, Poorly scalable, No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</a:tr>
              <a:tr h="290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6.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Fuzzy Logic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No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No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Very Low, Completely Scalable, N/A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</a:tr>
              <a:tr h="290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7.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/>
                        <a:t>Lateral Potentials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No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No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Very Low, Completely Scalable, N/A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</a:tr>
              <a:tr h="387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8.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Elastic Strip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Generally optimal. Can miss very fine turns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Near-Complete (less than 2, 3, 4 and 5)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Medium, Very scalable (more than 2 and 3), N/A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</a:tr>
              <a:tr h="290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9.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Logic based planning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Locally near-optimal. (less than 3)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No (more than 6 and 7)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/>
                        <a:t>Low, Almost completely scalable, N/A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Trajectory Planning </a:t>
            </a:r>
            <a:br>
              <a:rPr lang="en-GB" dirty="0" smtClean="0"/>
            </a:br>
            <a:r>
              <a:rPr lang="en-GB" dirty="0" smtClean="0"/>
              <a:t>Considering a single vehicle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00200"/>
            <a:ext cx="8208838" cy="4343400"/>
          </a:xfrm>
        </p:spPr>
        <p:txBody>
          <a:bodyPr/>
          <a:lstStyle/>
          <a:p>
            <a:r>
              <a:rPr lang="en-IN" dirty="0" smtClean="0"/>
              <a:t>Optimality (more to less): Planning using Dynamic Distributed Lanes, Multi Level Planning, GA, RRT-Connect, RRT, Elastic Strip, Logic Based Planning, Lateral Potentials, and Fuzzy Logic. </a:t>
            </a:r>
            <a:endParaRPr lang="en-GB" dirty="0" smtClean="0"/>
          </a:p>
          <a:p>
            <a:r>
              <a:rPr lang="en-IN" dirty="0" smtClean="0"/>
              <a:t>Completeness (more to less): GA, RRT-Connect/RRT, Multi Level Planning, Planning using Dynamic Distributed Lanes, Elastic Strip, Logic Based Planning, Lateral Potentials and Fuzzy Logic.</a:t>
            </a:r>
            <a:endParaRPr lang="en-GB" dirty="0" smtClean="0"/>
          </a:p>
          <a:p>
            <a:r>
              <a:rPr lang="en-IN" dirty="0" smtClean="0"/>
              <a:t>Computational time (least to highest): Fuzzy Logic, Lateral Potentials, Logic Based Planning, Elastic Strip, Multi Level Planning, Planning using Dynamic Distributed Lanes, RRT-Connect, RRT and GA.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Trajectory Planning </a:t>
            </a:r>
            <a:br>
              <a:rPr lang="en-GB" dirty="0" smtClean="0"/>
            </a:br>
            <a:r>
              <a:rPr lang="en-GB" dirty="0" smtClean="0"/>
              <a:t>Coordination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9512" y="1196752"/>
          <a:ext cx="8496943" cy="553998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665903"/>
                <a:gridCol w="1398895"/>
                <a:gridCol w="1967650"/>
                <a:gridCol w="1152128"/>
                <a:gridCol w="1296144"/>
                <a:gridCol w="2016223"/>
              </a:tblGrid>
              <a:tr h="419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/>
                        <a:t>S. No.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Algorithm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/>
                        <a:t>Coordination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Communication, Assumptions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Optimality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Computational complexity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</a:tr>
              <a:tr h="1246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1.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Genetic Algorithm 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Traffic inspired heuristics for path/speed, Prioritization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Yes, Vehicles stay on their left sides mostly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Sub-optimal, Global knowledge makes it more desirable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Somewhat high to continuously alter speed and check overtake feasibility. Computation is distributed as the vehicle travels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</a:tr>
              <a:tr h="628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2.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Rapidly-Exploring Random Trees (RRT)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Prioritization, Attempt to maintain maximum collision-free speed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Yes, One way traffic only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Non-cooperative, Sub-optimal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A little high due to multiple attempts to compute speed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</a:tr>
              <a:tr h="82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3.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RRT-Connect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Prioritization, Vehicle following/ overtake based speed determination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Yes, One way traffic only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Non-cooperative, Sub-optimal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Small time needed to decide between overtaking and vehicle following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</a:tr>
              <a:tr h="1152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4.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Multi Level Planning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Layered Prioritization, Each layer uses separation maximization heuristic, Vehicle following/ overtaking based speed determination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Yes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Largely optimal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High due to a large number of re-planning of different vehicles at different levels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</a:tr>
              <a:tr h="1257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/>
                        <a:t>5.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Planning using dynamic distributed lanes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Pseudo-centralized, Each state expansion uses separation maximization heuristic, Vehicle following/ overtaking based speed determination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Yes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Largely optimal, Cooperation can be slow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/>
                        <a:t>High as part trajectories of a number of vehicles need to be continuously be altered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09" marR="27609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Trajectory Planning </a:t>
            </a:r>
            <a:br>
              <a:rPr lang="en-GB" dirty="0" smtClean="0"/>
            </a:br>
            <a:r>
              <a:rPr lang="en-GB" dirty="0" smtClean="0"/>
              <a:t>Coordination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5536" y="1268760"/>
          <a:ext cx="8496944" cy="544015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665906"/>
                <a:gridCol w="1398892"/>
                <a:gridCol w="1818167"/>
                <a:gridCol w="1397906"/>
                <a:gridCol w="1397906"/>
                <a:gridCol w="1818167"/>
              </a:tblGrid>
              <a:tr h="466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/>
                        <a:t>S. No.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Algorithm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Coordination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Communication, Assumptions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Optimality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Computational complexity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/>
                </a:tc>
              </a:tr>
              <a:tr h="1398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6.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Fuzzy Logic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Vehicles treated as obstacles, Distances assessed for overtaking decision making, Speed controlled by fuzzy rules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No, Vehicles stay on their left sides mostly, Roads not too wide to accommodate multiple vehicles per side of travel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Sub-optimal, Not accounting for global knowledge makes it undesirable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Nil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/>
                </a:tc>
              </a:tr>
              <a:tr h="932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7.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/>
                        <a:t>Lateral Potentials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Vehicles treated as obstacles, Always overtake strategy, Distance from front used for deciding speed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No, One way only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Sub-optimal,  Not accounting for global knowledge makes it undesirable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Nil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/>
                </a:tc>
              </a:tr>
              <a:tr h="932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8.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Elastic Strip 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Vehicles treated as moving obstacles, Always overtake strategy, Distance from front used for deciding speed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No, One way only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Sub-optimal, Not accounting for global knowledge makes it undesirable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/>
                        <a:t>Very small time needed to extrapolate vehicle motion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/>
                </a:tc>
              </a:tr>
              <a:tr h="1398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9. 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Logic based planning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/>
                        <a:t>Vehicles treated as moving obstacles, Lateral distances measured for overtake decision making, Distance from front used for deciding speed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No, Vehicles stay on their left sides mostly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Sub-optimal, Cooperation can be slow, Not accounting for global knowledge makes it undesirable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/>
                        <a:t>Very small time needed to extrapolate vehicle motion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Trajectory Planning </a:t>
            </a:r>
            <a:br>
              <a:rPr lang="en-GB" dirty="0" smtClean="0"/>
            </a:br>
            <a:r>
              <a:rPr lang="en-GB" dirty="0" smtClean="0"/>
              <a:t>Coordination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39552" y="1397000"/>
          <a:ext cx="820891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Intelligent Transportation Systems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3568" y="1628801"/>
          <a:ext cx="8208912" cy="519832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835321"/>
                <a:gridCol w="1947445"/>
                <a:gridCol w="5426146"/>
              </a:tblGrid>
              <a:tr h="334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/>
                        <a:t>S. No.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Concept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Features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02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1.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Routing objective/ considerations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traffic density, congestion control, risk, traffic lights, expected travel time, best/worst travel time, time to reach destination, start time, booked road (travel cost)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8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2.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Routing frequency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frequent re-planning, fixed plans, incomplete or complete plans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8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3.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Routing traffic assumptions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recurrent, non-recurrent, recurrent with some possibility of non-recurrent trends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8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4.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Traffic Lights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/>
                        <a:t>cyclic, earliest vehicle first based, most late vehicles first based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02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5.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Lane change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/>
                        <a:t>overtake based (extra lane primarily used for overtaking), cooperative to vehicles </a:t>
                      </a:r>
                      <a:r>
                        <a:rPr lang="en-GB" sz="1800" dirty="0" smtClean="0"/>
                        <a:t>running more </a:t>
                      </a:r>
                      <a:r>
                        <a:rPr lang="en-GB" sz="1800" dirty="0"/>
                        <a:t>late, dynamic speed limit based, booked lane (travel cost)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4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6. 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Traffic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/>
                        <a:t>entirely semi-autonomous, mixed, manual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Thank You</a:t>
            </a:r>
            <a:endParaRPr lang="en-IN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285750" y="1214438"/>
            <a:ext cx="6072188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b="1" dirty="0" smtClean="0"/>
              <a:t>Acknowledgements:</a:t>
            </a:r>
          </a:p>
          <a:p>
            <a:pPr marL="363538" indent="-188913">
              <a:buFont typeface="Arial" pitchFamily="34" charset="0"/>
              <a:buChar char="•"/>
              <a:defRPr/>
            </a:pPr>
            <a:r>
              <a:rPr lang="en-US" dirty="0" smtClean="0"/>
              <a:t>Commonwealth Scholarship Commission in the United Kingdom </a:t>
            </a:r>
          </a:p>
          <a:p>
            <a:pPr marL="363538" indent="-188913">
              <a:buFont typeface="Arial" pitchFamily="34" charset="0"/>
              <a:buChar char="•"/>
              <a:defRPr/>
            </a:pPr>
            <a:r>
              <a:rPr lang="en-US" dirty="0" smtClean="0"/>
              <a:t>British Council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5026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dg_PP_without_R_WHITE_slides">
  <a:themeElements>
    <a:clrScheme name="Bright colours jl 1">
      <a:dk1>
        <a:srgbClr val="000000"/>
      </a:dk1>
      <a:lt1>
        <a:srgbClr val="F8F8F8"/>
      </a:lt1>
      <a:dk2>
        <a:srgbClr val="BF0071"/>
      </a:dk2>
      <a:lt2>
        <a:srgbClr val="1C1C1C"/>
      </a:lt2>
      <a:accent1>
        <a:srgbClr val="BF0071"/>
      </a:accent1>
      <a:accent2>
        <a:srgbClr val="808080"/>
      </a:accent2>
      <a:accent3>
        <a:srgbClr val="FBFBFB"/>
      </a:accent3>
      <a:accent4>
        <a:srgbClr val="000000"/>
      </a:accent4>
      <a:accent5>
        <a:srgbClr val="DCAABB"/>
      </a:accent5>
      <a:accent6>
        <a:srgbClr val="737373"/>
      </a:accent6>
      <a:hlink>
        <a:srgbClr val="BF0071"/>
      </a:hlink>
      <a:folHlink>
        <a:srgbClr val="777777"/>
      </a:folHlink>
    </a:clrScheme>
    <a:fontScheme name="Bright colours jl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lnDef>
  </a:objectDefaults>
  <a:extraClrSchemeLst>
    <a:extraClrScheme>
      <a:clrScheme name="Bright colours jl 1">
        <a:dk1>
          <a:srgbClr val="000000"/>
        </a:dk1>
        <a:lt1>
          <a:srgbClr val="F8F8F8"/>
        </a:lt1>
        <a:dk2>
          <a:srgbClr val="BF0071"/>
        </a:dk2>
        <a:lt2>
          <a:srgbClr val="1C1C1C"/>
        </a:lt2>
        <a:accent1>
          <a:srgbClr val="BF0071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DCAABB"/>
        </a:accent5>
        <a:accent6>
          <a:srgbClr val="737373"/>
        </a:accent6>
        <a:hlink>
          <a:srgbClr val="BF0071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2">
        <a:dk1>
          <a:srgbClr val="000000"/>
        </a:dk1>
        <a:lt1>
          <a:srgbClr val="F8F8F8"/>
        </a:lt1>
        <a:dk2>
          <a:srgbClr val="642864"/>
        </a:dk2>
        <a:lt2>
          <a:srgbClr val="1C1C1C"/>
        </a:lt2>
        <a:accent1>
          <a:srgbClr val="642864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B8ACB8"/>
        </a:accent5>
        <a:accent6>
          <a:srgbClr val="737373"/>
        </a:accent6>
        <a:hlink>
          <a:srgbClr val="642864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3">
        <a:dk1>
          <a:srgbClr val="000000"/>
        </a:dk1>
        <a:lt1>
          <a:srgbClr val="F8F8F8"/>
        </a:lt1>
        <a:dk2>
          <a:srgbClr val="0F5C9D"/>
        </a:dk2>
        <a:lt2>
          <a:srgbClr val="1C1C1C"/>
        </a:lt2>
        <a:accent1>
          <a:srgbClr val="0F5C9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B5CC"/>
        </a:accent5>
        <a:accent6>
          <a:srgbClr val="737373"/>
        </a:accent6>
        <a:hlink>
          <a:srgbClr val="0F5C9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4">
        <a:dk1>
          <a:srgbClr val="000000"/>
        </a:dk1>
        <a:lt1>
          <a:srgbClr val="F8F8F8"/>
        </a:lt1>
        <a:dk2>
          <a:srgbClr val="FF6600"/>
        </a:dk2>
        <a:lt2>
          <a:srgbClr val="1C1C1C"/>
        </a:lt2>
        <a:accent1>
          <a:srgbClr val="FF6600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FFB8AA"/>
        </a:accent5>
        <a:accent6>
          <a:srgbClr val="737373"/>
        </a:accent6>
        <a:hlink>
          <a:srgbClr val="FF66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5">
        <a:dk1>
          <a:srgbClr val="000000"/>
        </a:dk1>
        <a:lt1>
          <a:srgbClr val="F8F8F8"/>
        </a:lt1>
        <a:dk2>
          <a:srgbClr val="12AD2B"/>
        </a:dk2>
        <a:lt2>
          <a:srgbClr val="1C1C1C"/>
        </a:lt2>
        <a:accent1>
          <a:srgbClr val="12AD2B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D3AC"/>
        </a:accent5>
        <a:accent6>
          <a:srgbClr val="737373"/>
        </a:accent6>
        <a:hlink>
          <a:srgbClr val="12AD2B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Rdg_PP_without_R_WHITE_slides</Template>
  <TotalTime>13503</TotalTime>
  <Words>948</Words>
  <Application>Microsoft Office PowerPoint</Application>
  <PresentationFormat>On-screen Show (4:3)</PresentationFormat>
  <Paragraphs>179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Rdg Vesta</vt:lpstr>
      <vt:lpstr>Calibri</vt:lpstr>
      <vt:lpstr>Times New Roman</vt:lpstr>
      <vt:lpstr>Rdg_PP_without_R_WHITE_slides</vt:lpstr>
      <vt:lpstr>Motion Planning for Multiple Autonomous Vehicles </vt:lpstr>
      <vt:lpstr>Conclusions</vt:lpstr>
      <vt:lpstr>Trajectory Planning  Considering a single vehicle </vt:lpstr>
      <vt:lpstr>Trajectory Planning  Considering a single vehicle </vt:lpstr>
      <vt:lpstr>Trajectory Planning  Coordination</vt:lpstr>
      <vt:lpstr>Trajectory Planning  Coordination</vt:lpstr>
      <vt:lpstr>Trajectory Planning  Coordination</vt:lpstr>
      <vt:lpstr>Intelligent Transportation Systems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 Planning for Autonomous vehicles</dc:title>
  <dc:creator>kala</dc:creator>
  <cp:lastModifiedBy>kala</cp:lastModifiedBy>
  <cp:revision>838</cp:revision>
  <cp:lastPrinted>2006-09-19T14:59:33Z</cp:lastPrinted>
  <dcterms:created xsi:type="dcterms:W3CDTF">2012-12-29T19:01:42Z</dcterms:created>
  <dcterms:modified xsi:type="dcterms:W3CDTF">2013-02-18T18:39:53Z</dcterms:modified>
</cp:coreProperties>
</file>