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270" r:id="rId3"/>
    <p:sldId id="271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10" r:id="rId12"/>
    <p:sldId id="304" r:id="rId13"/>
    <p:sldId id="305" r:id="rId14"/>
    <p:sldId id="306" r:id="rId15"/>
    <p:sldId id="307" r:id="rId16"/>
    <p:sldId id="308" r:id="rId17"/>
    <p:sldId id="309" r:id="rId18"/>
    <p:sldId id="268" r:id="rId19"/>
  </p:sldIdLst>
  <p:sldSz cx="9144000" cy="6858000" type="screen4x3"/>
  <p:notesSz cx="6718300" cy="9867900"/>
  <p:embeddedFontLst>
    <p:embeddedFont>
      <p:font typeface="Rdg Vesta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F35"/>
    <a:srgbClr val="BF0071"/>
    <a:srgbClr val="D799A1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5990" autoAdjust="0"/>
  </p:normalViewPr>
  <p:slideViewPr>
    <p:cSldViewPr>
      <p:cViewPr varScale="1">
        <p:scale>
          <a:sx n="88" d="100"/>
          <a:sy n="88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rive\tj010708\Desktop\rout%20pap\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rive\tj010708\Desktop\rout%20pap\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rive\tj010708\Desktop\rout%20pap\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rive\tj010708\Desktop\rout%20pap\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Time of Completion of Journey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6284623818100183"/>
          <c:y val="5.1036400607614496E-2"/>
          <c:w val="0.54390115974841069"/>
          <c:h val="0.76962526787717489"/>
        </c:manualLayout>
      </c:layout>
      <c:lineChart>
        <c:grouping val="standard"/>
        <c:varyColors val="0"/>
        <c:ser>
          <c:idx val="0"/>
          <c:order val="0"/>
          <c:tx>
            <c:strRef>
              <c:f>compile!$O$5</c:f>
              <c:strCache>
                <c:ptCount val="1"/>
                <c:pt idx="0">
                  <c:v>optimistic </c:v>
                </c:pt>
              </c:strCache>
            </c:strRef>
          </c:tx>
          <c:marker>
            <c:symbol val="diamond"/>
            <c:size val="8"/>
          </c:marker>
          <c:cat>
            <c:numRef>
              <c:f>compile!$N$6:$N$14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compile!$O$6:$O$14</c:f>
              <c:numCache>
                <c:formatCode>General</c:formatCode>
                <c:ptCount val="9"/>
                <c:pt idx="0">
                  <c:v>16.009233333333178</c:v>
                </c:pt>
                <c:pt idx="1">
                  <c:v>15.4501194444444</c:v>
                </c:pt>
                <c:pt idx="2">
                  <c:v>16.541179629629585</c:v>
                </c:pt>
                <c:pt idx="3">
                  <c:v>14.927604166666622</c:v>
                </c:pt>
                <c:pt idx="4">
                  <c:v>16.487436666666596</c:v>
                </c:pt>
                <c:pt idx="5">
                  <c:v>16.403098148148121</c:v>
                </c:pt>
                <c:pt idx="6">
                  <c:v>18.186722222222134</c:v>
                </c:pt>
                <c:pt idx="7">
                  <c:v>19.324886111111105</c:v>
                </c:pt>
                <c:pt idx="8">
                  <c:v>18.72952839506166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compile!$P$5</c:f>
              <c:strCache>
                <c:ptCount val="1"/>
                <c:pt idx="0">
                  <c:v>pressimistic</c:v>
                </c:pt>
              </c:strCache>
            </c:strRef>
          </c:tx>
          <c:marker>
            <c:symbol val="square"/>
            <c:size val="5"/>
          </c:marker>
          <c:val>
            <c:numRef>
              <c:f>compile!$P$6:$P$14</c:f>
              <c:numCache>
                <c:formatCode>General</c:formatCode>
                <c:ptCount val="9"/>
                <c:pt idx="0">
                  <c:v>15.721816666666619</c:v>
                </c:pt>
                <c:pt idx="1">
                  <c:v>15.479800000000004</c:v>
                </c:pt>
                <c:pt idx="2">
                  <c:v>16.657770370370329</c:v>
                </c:pt>
                <c:pt idx="3">
                  <c:v>16.77114166666663</c:v>
                </c:pt>
                <c:pt idx="4">
                  <c:v>18.607158888888911</c:v>
                </c:pt>
                <c:pt idx="5">
                  <c:v>16.282606481481405</c:v>
                </c:pt>
                <c:pt idx="6">
                  <c:v>18.395202380952277</c:v>
                </c:pt>
                <c:pt idx="7">
                  <c:v>18.730956944444472</c:v>
                </c:pt>
                <c:pt idx="8">
                  <c:v>18.249528395061656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compile!$R$5</c:f>
              <c:strCache>
                <c:ptCount val="1"/>
                <c:pt idx="0">
                  <c:v>TMC static</c:v>
                </c:pt>
              </c:strCache>
            </c:strRef>
          </c:tx>
          <c:marker>
            <c:symbol val="circle"/>
            <c:size val="5"/>
          </c:marker>
          <c:val>
            <c:numRef>
              <c:f>compile!$R$6:$R$14</c:f>
              <c:numCache>
                <c:formatCode>General</c:formatCode>
                <c:ptCount val="9"/>
                <c:pt idx="0">
                  <c:v>15.447877777777741</c:v>
                </c:pt>
                <c:pt idx="1">
                  <c:v>14.879441666666686</c:v>
                </c:pt>
                <c:pt idx="2">
                  <c:v>15.600961111111044</c:v>
                </c:pt>
                <c:pt idx="3">
                  <c:v>15.620558333333278</c:v>
                </c:pt>
                <c:pt idx="4">
                  <c:v>14.62184666666665</c:v>
                </c:pt>
                <c:pt idx="5">
                  <c:v>15.254493518518506</c:v>
                </c:pt>
                <c:pt idx="6">
                  <c:v>17.112280952380921</c:v>
                </c:pt>
                <c:pt idx="7">
                  <c:v>16.597927777777727</c:v>
                </c:pt>
                <c:pt idx="8">
                  <c:v>17.87357469135798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compile!$T$5</c:f>
              <c:strCache>
                <c:ptCount val="1"/>
                <c:pt idx="0">
                  <c:v>TMC dynamic</c:v>
                </c:pt>
              </c:strCache>
            </c:strRef>
          </c:tx>
          <c:marker>
            <c:symbol val="x"/>
            <c:size val="10"/>
          </c:marker>
          <c:val>
            <c:numRef>
              <c:f>compile!$T$6:$T$14</c:f>
              <c:numCache>
                <c:formatCode>General</c:formatCode>
                <c:ptCount val="9"/>
                <c:pt idx="0">
                  <c:v>15.916644444444422</c:v>
                </c:pt>
                <c:pt idx="1">
                  <c:v>15.175408333333326</c:v>
                </c:pt>
                <c:pt idx="2">
                  <c:v>15.73063703703702</c:v>
                </c:pt>
                <c:pt idx="3">
                  <c:v>16.377384722222235</c:v>
                </c:pt>
                <c:pt idx="4">
                  <c:v>15.543976666666621</c:v>
                </c:pt>
                <c:pt idx="5">
                  <c:v>14.829054629629674</c:v>
                </c:pt>
                <c:pt idx="6">
                  <c:v>18.258126984126854</c:v>
                </c:pt>
                <c:pt idx="7">
                  <c:v>18.219812499999961</c:v>
                </c:pt>
                <c:pt idx="8">
                  <c:v>18.10356358024686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compile!$U$5</c:f>
              <c:strCache>
                <c:ptCount val="1"/>
                <c:pt idx="0">
                  <c:v>TMC with traffic lights</c:v>
                </c:pt>
              </c:strCache>
            </c:strRef>
          </c:tx>
          <c:marker>
            <c:symbol val="plus"/>
            <c:size val="9"/>
          </c:marker>
          <c:val>
            <c:numRef>
              <c:f>compile!$U$6:$U$14</c:f>
              <c:numCache>
                <c:formatCode>General</c:formatCode>
                <c:ptCount val="9"/>
                <c:pt idx="0">
                  <c:v>10.166605555555504</c:v>
                </c:pt>
                <c:pt idx="1">
                  <c:v>11.156930555555522</c:v>
                </c:pt>
                <c:pt idx="2">
                  <c:v>13.53087962962962</c:v>
                </c:pt>
                <c:pt idx="3">
                  <c:v>12.730624999999979</c:v>
                </c:pt>
                <c:pt idx="4">
                  <c:v>14.117109999999959</c:v>
                </c:pt>
                <c:pt idx="5">
                  <c:v>9.348156481481448</c:v>
                </c:pt>
                <c:pt idx="6">
                  <c:v>12.514162698412678</c:v>
                </c:pt>
                <c:pt idx="7">
                  <c:v>13.474385416666626</c:v>
                </c:pt>
                <c:pt idx="8">
                  <c:v>14.900360493827161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compile!$V$5</c:f>
              <c:strCache>
                <c:ptCount val="1"/>
                <c:pt idx="0">
                  <c:v>density</c:v>
                </c:pt>
              </c:strCache>
            </c:strRef>
          </c:tx>
          <c:marker>
            <c:symbol val="triangle"/>
            <c:size val="5"/>
          </c:marker>
          <c:val>
            <c:numRef>
              <c:f>compile!$V$6:$V$14</c:f>
              <c:numCache>
                <c:formatCode>General</c:formatCode>
                <c:ptCount val="9"/>
                <c:pt idx="0">
                  <c:v>15.12008888888886</c:v>
                </c:pt>
                <c:pt idx="1">
                  <c:v>14.4816</c:v>
                </c:pt>
                <c:pt idx="2">
                  <c:v>14.61173333333328</c:v>
                </c:pt>
                <c:pt idx="3">
                  <c:v>13.10436666666666</c:v>
                </c:pt>
                <c:pt idx="4">
                  <c:v>13.73403444444444</c:v>
                </c:pt>
                <c:pt idx="5">
                  <c:v>13.67781296296296</c:v>
                </c:pt>
                <c:pt idx="6">
                  <c:v>15.301102380952369</c:v>
                </c:pt>
                <c:pt idx="7">
                  <c:v>15.421250694444421</c:v>
                </c:pt>
                <c:pt idx="8">
                  <c:v>15.723321604938208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compile!$W$5</c:f>
              <c:strCache>
                <c:ptCount val="1"/>
                <c:pt idx="0">
                  <c:v>density with traffic lights</c:v>
                </c:pt>
              </c:strCache>
            </c:strRef>
          </c:tx>
          <c:spPr>
            <a:ln>
              <a:solidFill>
                <a:srgbClr val="7EAF35"/>
              </a:solidFill>
            </a:ln>
          </c:spPr>
          <c:marker>
            <c:symbol val="none"/>
          </c:marker>
          <c:val>
            <c:numRef>
              <c:f>compile!$W$6:$W$14</c:f>
              <c:numCache>
                <c:formatCode>General</c:formatCode>
                <c:ptCount val="9"/>
                <c:pt idx="0">
                  <c:v>10.393988888888879</c:v>
                </c:pt>
                <c:pt idx="1">
                  <c:v>11.347050000000001</c:v>
                </c:pt>
                <c:pt idx="2">
                  <c:v>11.590546296296335</c:v>
                </c:pt>
                <c:pt idx="3">
                  <c:v>11.989748611111079</c:v>
                </c:pt>
                <c:pt idx="4">
                  <c:v>13.565926666666657</c:v>
                </c:pt>
                <c:pt idx="5">
                  <c:v>8.4926824074074254</c:v>
                </c:pt>
                <c:pt idx="6">
                  <c:v>9.7698380952380397</c:v>
                </c:pt>
                <c:pt idx="7">
                  <c:v>12.580245833333279</c:v>
                </c:pt>
                <c:pt idx="8">
                  <c:v>13.251383950617239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466944"/>
        <c:axId val="281454432"/>
      </c:lineChart>
      <c:catAx>
        <c:axId val="335466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vehicles per second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1454432"/>
        <c:crosses val="autoZero"/>
        <c:auto val="1"/>
        <c:lblAlgn val="ctr"/>
        <c:lblOffset val="100"/>
        <c:noMultiLvlLbl val="0"/>
      </c:catAx>
      <c:valAx>
        <c:axId val="281454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Time of completion of journey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546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03369917376934"/>
          <c:y val="0.11769644264962614"/>
          <c:w val="0.28153890331494813"/>
          <c:h val="0.76460711470074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ea typeface="Tahoma" pitchFamily="34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Distance Travelled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7727537487405551"/>
          <c:y val="6.7999363327364115E-2"/>
          <c:w val="0.59258080962303417"/>
          <c:h val="0.69305564411751963"/>
        </c:manualLayout>
      </c:layout>
      <c:lineChart>
        <c:grouping val="standard"/>
        <c:varyColors val="0"/>
        <c:ser>
          <c:idx val="0"/>
          <c:order val="0"/>
          <c:tx>
            <c:strRef>
              <c:f>compile!$O$18</c:f>
              <c:strCache>
                <c:ptCount val="1"/>
                <c:pt idx="0">
                  <c:v>optimistic </c:v>
                </c:pt>
              </c:strCache>
            </c:strRef>
          </c:tx>
          <c:marker>
            <c:symbol val="diamond"/>
            <c:size val="8"/>
          </c:marker>
          <c:cat>
            <c:numRef>
              <c:f>compile!$N$6:$N$14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compile!$O$19:$O$27</c:f>
              <c:numCache>
                <c:formatCode>General</c:formatCode>
                <c:ptCount val="9"/>
                <c:pt idx="0">
                  <c:v>3.9548348579354213</c:v>
                </c:pt>
                <c:pt idx="1">
                  <c:v>3.9878296180757302</c:v>
                </c:pt>
                <c:pt idx="2">
                  <c:v>3.9875583385767501</c:v>
                </c:pt>
                <c:pt idx="3">
                  <c:v>3.9998526300601052</c:v>
                </c:pt>
                <c:pt idx="4">
                  <c:v>3.9872950065357502</c:v>
                </c:pt>
                <c:pt idx="5">
                  <c:v>3.9753681438970787</c:v>
                </c:pt>
                <c:pt idx="6">
                  <c:v>3.98422529737456</c:v>
                </c:pt>
                <c:pt idx="7">
                  <c:v>3.9847027528450085</c:v>
                </c:pt>
                <c:pt idx="8">
                  <c:v>3.9811000000000001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compile!$P$18</c:f>
              <c:strCache>
                <c:ptCount val="1"/>
                <c:pt idx="0">
                  <c:v>pressimistic</c:v>
                </c:pt>
              </c:strCache>
            </c:strRef>
          </c:tx>
          <c:marker>
            <c:symbol val="square"/>
            <c:size val="5"/>
          </c:marker>
          <c:val>
            <c:numRef>
              <c:f>compile!$P$19:$P$27</c:f>
              <c:numCache>
                <c:formatCode>General</c:formatCode>
                <c:ptCount val="9"/>
                <c:pt idx="0">
                  <c:v>3.9471390178109655</c:v>
                </c:pt>
                <c:pt idx="1">
                  <c:v>3.9810630362866877</c:v>
                </c:pt>
                <c:pt idx="2">
                  <c:v>3.9870042304178002</c:v>
                </c:pt>
                <c:pt idx="3">
                  <c:v>3.9941808926443185</c:v>
                </c:pt>
                <c:pt idx="4">
                  <c:v>3.98338098407682</c:v>
                </c:pt>
                <c:pt idx="5">
                  <c:v>3.97402016150652</c:v>
                </c:pt>
                <c:pt idx="6">
                  <c:v>3.97877430677375</c:v>
                </c:pt>
                <c:pt idx="7">
                  <c:v>3.9797680979033667</c:v>
                </c:pt>
                <c:pt idx="8">
                  <c:v>3.9703186912445187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compile!$R$18</c:f>
              <c:strCache>
                <c:ptCount val="1"/>
                <c:pt idx="0">
                  <c:v>TMC static</c:v>
                </c:pt>
              </c:strCache>
            </c:strRef>
          </c:tx>
          <c:marker>
            <c:symbol val="circle"/>
            <c:size val="5"/>
          </c:marker>
          <c:val>
            <c:numRef>
              <c:f>compile!$R$19:$R$27</c:f>
              <c:numCache>
                <c:formatCode>General</c:formatCode>
                <c:ptCount val="9"/>
                <c:pt idx="0">
                  <c:v>3.8413222306629602</c:v>
                </c:pt>
                <c:pt idx="1">
                  <c:v>3.7057445945743801</c:v>
                </c:pt>
                <c:pt idx="2">
                  <c:v>3.6286910651085802</c:v>
                </c:pt>
                <c:pt idx="3">
                  <c:v>3.5190781322527602</c:v>
                </c:pt>
                <c:pt idx="4">
                  <c:v>3.3703090220448026</c:v>
                </c:pt>
                <c:pt idx="5">
                  <c:v>3.3882325984899802</c:v>
                </c:pt>
                <c:pt idx="6">
                  <c:v>3.3444282014068598</c:v>
                </c:pt>
                <c:pt idx="7">
                  <c:v>3.2444388868472585</c:v>
                </c:pt>
                <c:pt idx="8">
                  <c:v>3.1659678533935698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compile!$T$18</c:f>
              <c:strCache>
                <c:ptCount val="1"/>
                <c:pt idx="0">
                  <c:v>TMC dynamic</c:v>
                </c:pt>
              </c:strCache>
            </c:strRef>
          </c:tx>
          <c:marker>
            <c:symbol val="x"/>
            <c:size val="10"/>
          </c:marker>
          <c:val>
            <c:numRef>
              <c:f>compile!$T$19:$T$27</c:f>
              <c:numCache>
                <c:formatCode>General</c:formatCode>
                <c:ptCount val="9"/>
                <c:pt idx="0">
                  <c:v>3.927314591701994</c:v>
                </c:pt>
                <c:pt idx="1">
                  <c:v>3.85537771443399</c:v>
                </c:pt>
                <c:pt idx="2">
                  <c:v>3.8745614491130587</c:v>
                </c:pt>
                <c:pt idx="3">
                  <c:v>3.8237349145198198</c:v>
                </c:pt>
                <c:pt idx="4">
                  <c:v>3.8074993736743901</c:v>
                </c:pt>
                <c:pt idx="5">
                  <c:v>3.7854757944465001</c:v>
                </c:pt>
                <c:pt idx="6">
                  <c:v>3.7089527313720385</c:v>
                </c:pt>
                <c:pt idx="7">
                  <c:v>3.7454498717835798</c:v>
                </c:pt>
                <c:pt idx="8">
                  <c:v>3.7191331929731501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compile!$U$18</c:f>
              <c:strCache>
                <c:ptCount val="1"/>
                <c:pt idx="0">
                  <c:v>TMC with traffic lights</c:v>
                </c:pt>
              </c:strCache>
            </c:strRef>
          </c:tx>
          <c:marker>
            <c:symbol val="plus"/>
            <c:size val="9"/>
          </c:marker>
          <c:val>
            <c:numRef>
              <c:f>compile!$U$19:$U$27</c:f>
              <c:numCache>
                <c:formatCode>General</c:formatCode>
                <c:ptCount val="9"/>
                <c:pt idx="0">
                  <c:v>2.919818470196637</c:v>
                </c:pt>
                <c:pt idx="1">
                  <c:v>2.8414678418289898</c:v>
                </c:pt>
                <c:pt idx="2">
                  <c:v>2.9368177355135816</c:v>
                </c:pt>
                <c:pt idx="3">
                  <c:v>2.8700141218888784</c:v>
                </c:pt>
                <c:pt idx="4">
                  <c:v>2.9295363011192399</c:v>
                </c:pt>
                <c:pt idx="5">
                  <c:v>2.6225101821323875</c:v>
                </c:pt>
                <c:pt idx="6">
                  <c:v>2.8187193565015898</c:v>
                </c:pt>
                <c:pt idx="7">
                  <c:v>2.8934716933271387</c:v>
                </c:pt>
                <c:pt idx="8">
                  <c:v>2.9192988292534112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compile!$V$18</c:f>
              <c:strCache>
                <c:ptCount val="1"/>
                <c:pt idx="0">
                  <c:v>density</c:v>
                </c:pt>
              </c:strCache>
            </c:strRef>
          </c:tx>
          <c:marker>
            <c:symbol val="triangle"/>
            <c:size val="5"/>
          </c:marker>
          <c:val>
            <c:numRef>
              <c:f>compile!$V$19:$V$27</c:f>
              <c:numCache>
                <c:formatCode>General</c:formatCode>
                <c:ptCount val="9"/>
                <c:pt idx="0">
                  <c:v>3.74531295537074</c:v>
                </c:pt>
                <c:pt idx="1">
                  <c:v>3.7051756351561198</c:v>
                </c:pt>
                <c:pt idx="2">
                  <c:v>3.5567218070335</c:v>
                </c:pt>
                <c:pt idx="3">
                  <c:v>3.5237448481024889</c:v>
                </c:pt>
                <c:pt idx="4">
                  <c:v>3.4269282554474212</c:v>
                </c:pt>
                <c:pt idx="5">
                  <c:v>3.35462142867227</c:v>
                </c:pt>
                <c:pt idx="6">
                  <c:v>3.2919591150175198</c:v>
                </c:pt>
                <c:pt idx="7">
                  <c:v>3.1975544710486199</c:v>
                </c:pt>
                <c:pt idx="8">
                  <c:v>3.1273022575372837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compile!$W$18</c:f>
              <c:strCache>
                <c:ptCount val="1"/>
                <c:pt idx="0">
                  <c:v>density with traffic lights</c:v>
                </c:pt>
              </c:strCache>
            </c:strRef>
          </c:tx>
          <c:spPr>
            <a:ln>
              <a:solidFill>
                <a:srgbClr val="7EAF35"/>
              </a:solidFill>
            </a:ln>
          </c:spPr>
          <c:marker>
            <c:symbol val="none"/>
          </c:marker>
          <c:val>
            <c:numRef>
              <c:f>compile!$W$19:$W$27</c:f>
              <c:numCache>
                <c:formatCode>General</c:formatCode>
                <c:ptCount val="9"/>
                <c:pt idx="0">
                  <c:v>3.01720790556725</c:v>
                </c:pt>
                <c:pt idx="1">
                  <c:v>2.9626420998032699</c:v>
                </c:pt>
                <c:pt idx="2">
                  <c:v>2.8864173475999602</c:v>
                </c:pt>
                <c:pt idx="3">
                  <c:v>2.8276587376295397</c:v>
                </c:pt>
                <c:pt idx="4">
                  <c:v>2.7905563638585198</c:v>
                </c:pt>
                <c:pt idx="5">
                  <c:v>2.42539598657785</c:v>
                </c:pt>
                <c:pt idx="6">
                  <c:v>2.4805629237989226</c:v>
                </c:pt>
                <c:pt idx="7">
                  <c:v>2.5750993888663802</c:v>
                </c:pt>
                <c:pt idx="8">
                  <c:v>2.5327060466708198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566288"/>
        <c:axId val="285566848"/>
      </c:lineChart>
      <c:catAx>
        <c:axId val="285566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vehicles per second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5566848"/>
        <c:crosses val="autoZero"/>
        <c:auto val="1"/>
        <c:lblAlgn val="ctr"/>
        <c:lblOffset val="100"/>
        <c:noMultiLvlLbl val="0"/>
      </c:catAx>
      <c:valAx>
        <c:axId val="2855668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Distance Travelled (miles)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556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31415434574101"/>
          <c:y val="6.339711579507902E-2"/>
          <c:w val="0.22453409723688289"/>
          <c:h val="0.873205281657062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ea typeface="Tahoma" pitchFamily="34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Speed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567734424651774"/>
          <c:y val="3.6830058098119831E-2"/>
          <c:w val="0.61144956790041771"/>
          <c:h val="0.80286422423652271"/>
        </c:manualLayout>
      </c:layout>
      <c:lineChart>
        <c:grouping val="standard"/>
        <c:varyColors val="0"/>
        <c:ser>
          <c:idx val="0"/>
          <c:order val="0"/>
          <c:tx>
            <c:strRef>
              <c:f>compile!$O$30</c:f>
              <c:strCache>
                <c:ptCount val="1"/>
                <c:pt idx="0">
                  <c:v>optimistic </c:v>
                </c:pt>
              </c:strCache>
            </c:strRef>
          </c:tx>
          <c:marker>
            <c:symbol val="diamond"/>
            <c:size val="8"/>
          </c:marker>
          <c:cat>
            <c:numRef>
              <c:f>compile!$N$6:$N$14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compile!$O$31:$O$39</c:f>
              <c:numCache>
                <c:formatCode>General</c:formatCode>
                <c:ptCount val="9"/>
                <c:pt idx="0">
                  <c:v>14.822077143572798</c:v>
                </c:pt>
                <c:pt idx="1">
                  <c:v>15.486597236022064</c:v>
                </c:pt>
                <c:pt idx="2">
                  <c:v>14.464113543996501</c:v>
                </c:pt>
                <c:pt idx="3">
                  <c:v>16.077004395622101</c:v>
                </c:pt>
                <c:pt idx="4">
                  <c:v>14.510302919059702</c:v>
                </c:pt>
                <c:pt idx="5">
                  <c:v>14.541282779604202</c:v>
                </c:pt>
                <c:pt idx="6">
                  <c:v>13.144398145058533</c:v>
                </c:pt>
                <c:pt idx="7">
                  <c:v>12.3717244073814</c:v>
                </c:pt>
                <c:pt idx="8">
                  <c:v>12.996500000000006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compile!$P$30</c:f>
              <c:strCache>
                <c:ptCount val="1"/>
                <c:pt idx="0">
                  <c:v>pressimistic</c:v>
                </c:pt>
              </c:strCache>
            </c:strRef>
          </c:tx>
          <c:marker>
            <c:symbol val="square"/>
            <c:size val="5"/>
          </c:marker>
          <c:val>
            <c:numRef>
              <c:f>compile!$P$31:$P$39</c:f>
              <c:numCache>
                <c:formatCode>General</c:formatCode>
                <c:ptCount val="9"/>
                <c:pt idx="0">
                  <c:v>15.063675279382945</c:v>
                </c:pt>
                <c:pt idx="1">
                  <c:v>15.430676247574302</c:v>
                </c:pt>
                <c:pt idx="2">
                  <c:v>14.360880748516934</c:v>
                </c:pt>
                <c:pt idx="3">
                  <c:v>14.289477623039501</c:v>
                </c:pt>
                <c:pt idx="4">
                  <c:v>12.844672336695499</c:v>
                </c:pt>
                <c:pt idx="5">
                  <c:v>14.643921411573348</c:v>
                </c:pt>
                <c:pt idx="6">
                  <c:v>12.977647837874256</c:v>
                </c:pt>
                <c:pt idx="7">
                  <c:v>12.748205368387463</c:v>
                </c:pt>
                <c:pt idx="8">
                  <c:v>13.053439865280756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compile!$R$30</c:f>
              <c:strCache>
                <c:ptCount val="1"/>
                <c:pt idx="0">
                  <c:v>TMC static</c:v>
                </c:pt>
              </c:strCache>
            </c:strRef>
          </c:tx>
          <c:marker>
            <c:symbol val="circle"/>
            <c:size val="5"/>
          </c:marker>
          <c:val>
            <c:numRef>
              <c:f>compile!$R$31:$R$39</c:f>
              <c:numCache>
                <c:formatCode>General</c:formatCode>
                <c:ptCount val="9"/>
                <c:pt idx="0">
                  <c:v>14.919805629957002</c:v>
                </c:pt>
                <c:pt idx="1">
                  <c:v>14.943079226727004</c:v>
                </c:pt>
                <c:pt idx="2">
                  <c:v>13.955644293700166</c:v>
                </c:pt>
                <c:pt idx="3">
                  <c:v>13.517102489518299</c:v>
                </c:pt>
                <c:pt idx="4">
                  <c:v>13.8298907061913</c:v>
                </c:pt>
                <c:pt idx="5">
                  <c:v>13.3268243657258</c:v>
                </c:pt>
                <c:pt idx="6">
                  <c:v>11.726414067348006</c:v>
                </c:pt>
                <c:pt idx="7">
                  <c:v>11.728351624198739</c:v>
                </c:pt>
                <c:pt idx="8">
                  <c:v>10.627872402908798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compile!$T$30</c:f>
              <c:strCache>
                <c:ptCount val="1"/>
                <c:pt idx="0">
                  <c:v>TMC dynamic</c:v>
                </c:pt>
              </c:strCache>
            </c:strRef>
          </c:tx>
          <c:marker>
            <c:symbol val="x"/>
            <c:size val="10"/>
          </c:marker>
          <c:val>
            <c:numRef>
              <c:f>compile!$T$31:$T$39</c:f>
              <c:numCache>
                <c:formatCode>General</c:formatCode>
                <c:ptCount val="9"/>
                <c:pt idx="0">
                  <c:v>14.804557350300406</c:v>
                </c:pt>
                <c:pt idx="1">
                  <c:v>15.2432578936232</c:v>
                </c:pt>
                <c:pt idx="2">
                  <c:v>14.778402578321245</c:v>
                </c:pt>
                <c:pt idx="3">
                  <c:v>14.008591650160501</c:v>
                </c:pt>
                <c:pt idx="4">
                  <c:v>14.697008836250001</c:v>
                </c:pt>
                <c:pt idx="5">
                  <c:v>15.316454982434934</c:v>
                </c:pt>
                <c:pt idx="6">
                  <c:v>12.188389536111099</c:v>
                </c:pt>
                <c:pt idx="7">
                  <c:v>12.334209932567306</c:v>
                </c:pt>
                <c:pt idx="8">
                  <c:v>12.3261915030844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compile!$U$30</c:f>
              <c:strCache>
                <c:ptCount val="1"/>
                <c:pt idx="0">
                  <c:v>TMC with traffic lights</c:v>
                </c:pt>
              </c:strCache>
            </c:strRef>
          </c:tx>
          <c:marker>
            <c:symbol val="plus"/>
            <c:size val="9"/>
          </c:marker>
          <c:val>
            <c:numRef>
              <c:f>compile!$U$31:$U$39</c:f>
              <c:numCache>
                <c:formatCode>General</c:formatCode>
                <c:ptCount val="9"/>
                <c:pt idx="0">
                  <c:v>17.231819141057031</c:v>
                </c:pt>
                <c:pt idx="1">
                  <c:v>15.280911686310048</c:v>
                </c:pt>
                <c:pt idx="2">
                  <c:v>13.022735324978926</c:v>
                </c:pt>
                <c:pt idx="3">
                  <c:v>13.5265037901386</c:v>
                </c:pt>
                <c:pt idx="4">
                  <c:v>12.451002936660124</c:v>
                </c:pt>
                <c:pt idx="5">
                  <c:v>16.832261124388776</c:v>
                </c:pt>
                <c:pt idx="6">
                  <c:v>13.514540722053001</c:v>
                </c:pt>
                <c:pt idx="7">
                  <c:v>12.8843206002472</c:v>
                </c:pt>
                <c:pt idx="8">
                  <c:v>11.755281345559904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compile!$V$30</c:f>
              <c:strCache>
                <c:ptCount val="1"/>
                <c:pt idx="0">
                  <c:v>density</c:v>
                </c:pt>
              </c:strCache>
            </c:strRef>
          </c:tx>
          <c:marker>
            <c:symbol val="triangle"/>
            <c:size val="5"/>
          </c:marker>
          <c:val>
            <c:numRef>
              <c:f>compile!$V$31:$V$39</c:f>
              <c:numCache>
                <c:formatCode>General</c:formatCode>
                <c:ptCount val="9"/>
                <c:pt idx="0">
                  <c:v>14.862265623807334</c:v>
                </c:pt>
                <c:pt idx="1">
                  <c:v>15.3512414449623</c:v>
                </c:pt>
                <c:pt idx="2">
                  <c:v>14.604927666944098</c:v>
                </c:pt>
                <c:pt idx="3">
                  <c:v>16.133911410151931</c:v>
                </c:pt>
                <c:pt idx="4">
                  <c:v>14.971252340933098</c:v>
                </c:pt>
                <c:pt idx="5">
                  <c:v>14.715604480435498</c:v>
                </c:pt>
                <c:pt idx="6">
                  <c:v>12.908713502036999</c:v>
                </c:pt>
                <c:pt idx="7">
                  <c:v>12.440837132103226</c:v>
                </c:pt>
                <c:pt idx="8">
                  <c:v>11.933746581466945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compile!$W$30</c:f>
              <c:strCache>
                <c:ptCount val="1"/>
                <c:pt idx="0">
                  <c:v>density with traffic lights</c:v>
                </c:pt>
              </c:strCache>
            </c:strRef>
          </c:tx>
          <c:spPr>
            <a:ln>
              <a:solidFill>
                <a:srgbClr val="7EAF35"/>
              </a:solidFill>
            </a:ln>
          </c:spPr>
          <c:marker>
            <c:symbol val="none"/>
          </c:marker>
          <c:val>
            <c:numRef>
              <c:f>compile!$W$31:$W$39</c:f>
              <c:numCache>
                <c:formatCode>General</c:formatCode>
                <c:ptCount val="9"/>
                <c:pt idx="0">
                  <c:v>17.417035583668699</c:v>
                </c:pt>
                <c:pt idx="1">
                  <c:v>15.665615819811952</c:v>
                </c:pt>
                <c:pt idx="2">
                  <c:v>14.941922186302552</c:v>
                </c:pt>
                <c:pt idx="3">
                  <c:v>14.150382110642926</c:v>
                </c:pt>
                <c:pt idx="4">
                  <c:v>12.342200127243602</c:v>
                </c:pt>
                <c:pt idx="5">
                  <c:v>17.135193830837586</c:v>
                </c:pt>
                <c:pt idx="6">
                  <c:v>15.2340063342993</c:v>
                </c:pt>
                <c:pt idx="7">
                  <c:v>12.2816330760878</c:v>
                </c:pt>
                <c:pt idx="8">
                  <c:v>11.467659783050101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613360"/>
        <c:axId val="289613920"/>
      </c:lineChart>
      <c:catAx>
        <c:axId val="289613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vehicles per second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613920"/>
        <c:crosses val="autoZero"/>
        <c:auto val="1"/>
        <c:lblAlgn val="ctr"/>
        <c:lblOffset val="100"/>
        <c:noMultiLvlLbl val="0"/>
      </c:catAx>
      <c:valAx>
        <c:axId val="289613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Speed (miles/hr)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61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39176404611268"/>
          <c:y val="6.0629279344996304E-2"/>
          <c:w val="0.29978695250728932"/>
          <c:h val="0.937097720988525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ea typeface="Tahoma" pitchFamily="34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Time of Completion of Journey</a:t>
            </a:r>
            <a:endParaRPr lang="en-GB"/>
          </a:p>
        </c:rich>
      </c:tx>
      <c:layout>
        <c:manualLayout>
          <c:xMode val="edge"/>
          <c:yMode val="edge"/>
          <c:x val="0.16610705250291374"/>
          <c:y val="2.2222222222222251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Sheet11!$B$2</c:f>
              <c:strCache>
                <c:ptCount val="1"/>
                <c:pt idx="0">
                  <c:v>with overtaking</c:v>
                </c:pt>
              </c:strCache>
            </c:strRef>
          </c:tx>
          <c:marker>
            <c:symbol val="none"/>
          </c:marker>
          <c:cat>
            <c:numRef>
              <c:f>Sheet11!$A$3:$A$11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Sheet11!$B$3:$B$11</c:f>
              <c:numCache>
                <c:formatCode>General</c:formatCode>
                <c:ptCount val="9"/>
                <c:pt idx="0">
                  <c:v>11.782961111111069</c:v>
                </c:pt>
                <c:pt idx="1">
                  <c:v>12.298069444444408</c:v>
                </c:pt>
                <c:pt idx="2">
                  <c:v>11.664801851851799</c:v>
                </c:pt>
                <c:pt idx="3">
                  <c:v>11.641984722222148</c:v>
                </c:pt>
                <c:pt idx="4">
                  <c:v>10.27189777777776</c:v>
                </c:pt>
                <c:pt idx="5">
                  <c:v>11.106589814814821</c:v>
                </c:pt>
                <c:pt idx="6">
                  <c:v>12.03301031746027</c:v>
                </c:pt>
                <c:pt idx="7">
                  <c:v>12.354041666666674</c:v>
                </c:pt>
                <c:pt idx="8">
                  <c:v>10.851291975308673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Sheet11!$C$2</c:f>
              <c:strCache>
                <c:ptCount val="1"/>
                <c:pt idx="0">
                  <c:v>without overtaking</c:v>
                </c:pt>
              </c:strCache>
            </c:strRef>
          </c:tx>
          <c:marker>
            <c:symbol val="diamond"/>
            <c:size val="5"/>
          </c:marker>
          <c:cat>
            <c:numRef>
              <c:f>Sheet11!$A$3:$A$11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Sheet11!$C$3:$C$11</c:f>
              <c:numCache>
                <c:formatCode>General</c:formatCode>
                <c:ptCount val="9"/>
                <c:pt idx="0">
                  <c:v>20.954411111111099</c:v>
                </c:pt>
                <c:pt idx="1">
                  <c:v>20.251063888888861</c:v>
                </c:pt>
                <c:pt idx="2">
                  <c:v>20.75360740740738</c:v>
                </c:pt>
                <c:pt idx="3">
                  <c:v>22.277186111111099</c:v>
                </c:pt>
                <c:pt idx="4">
                  <c:v>21.877188888888838</c:v>
                </c:pt>
                <c:pt idx="5">
                  <c:v>20.769723148148039</c:v>
                </c:pt>
                <c:pt idx="6">
                  <c:v>21.032528571428522</c:v>
                </c:pt>
                <c:pt idx="7">
                  <c:v>20.972724305555456</c:v>
                </c:pt>
                <c:pt idx="8">
                  <c:v>22.166321604938222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681008"/>
        <c:axId val="285681568"/>
      </c:lineChart>
      <c:catAx>
        <c:axId val="28568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vehicles per second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5681568"/>
        <c:crosses val="autoZero"/>
        <c:auto val="1"/>
        <c:lblAlgn val="ctr"/>
        <c:lblOffset val="100"/>
        <c:noMultiLvlLbl val="0"/>
      </c:catAx>
      <c:valAx>
        <c:axId val="285681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Time of completion of journey (minutes)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5681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DA9E0-479C-48BC-B87E-7041014A868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C20629-657E-4764-8A8B-873D8F99D3AF}">
      <dgm:prSet phldrT="[Text]" custT="1"/>
      <dgm:spPr/>
      <dgm:t>
        <a:bodyPr/>
        <a:lstStyle/>
        <a:p>
          <a:r>
            <a:rPr lang="en-GB" sz="1400" dirty="0" smtClean="0"/>
            <a:t>Centralized Systems</a:t>
          </a:r>
          <a:endParaRPr lang="en-GB" sz="1400" dirty="0"/>
        </a:p>
      </dgm:t>
    </dgm:pt>
    <dgm:pt modelId="{923516CD-040C-4304-9150-820BF3666C05}" type="parTrans" cxnId="{05C349E3-118B-429D-B58F-E208FD776085}">
      <dgm:prSet custT="1"/>
      <dgm:spPr/>
      <dgm:t>
        <a:bodyPr/>
        <a:lstStyle/>
        <a:p>
          <a:endParaRPr lang="en-GB" sz="1000" dirty="0"/>
        </a:p>
      </dgm:t>
    </dgm:pt>
    <dgm:pt modelId="{8DA7D958-5B9C-40BB-8C10-7BCABF840AF6}" type="sibTrans" cxnId="{05C349E3-118B-429D-B58F-E208FD776085}">
      <dgm:prSet/>
      <dgm:spPr/>
      <dgm:t>
        <a:bodyPr/>
        <a:lstStyle/>
        <a:p>
          <a:endParaRPr lang="en-GB" sz="4000"/>
        </a:p>
      </dgm:t>
    </dgm:pt>
    <dgm:pt modelId="{DFC80FE7-9BCA-495D-B359-A7AE581F2D33}">
      <dgm:prSet phldrT="[Text]" custT="1"/>
      <dgm:spPr/>
      <dgm:t>
        <a:bodyPr/>
        <a:lstStyle/>
        <a:p>
          <a:r>
            <a:rPr lang="en-GB" sz="1600" dirty="0" smtClean="0"/>
            <a:t>Too computationally expensive</a:t>
          </a:r>
          <a:endParaRPr lang="en-GB" sz="1600" dirty="0"/>
        </a:p>
      </dgm:t>
    </dgm:pt>
    <dgm:pt modelId="{039352A4-CE75-4EC0-BF9E-D3355BC74987}" type="parTrans" cxnId="{9D5E00AD-C4A9-4440-9957-878213BF952A}">
      <dgm:prSet custT="1"/>
      <dgm:spPr/>
      <dgm:t>
        <a:bodyPr/>
        <a:lstStyle/>
        <a:p>
          <a:endParaRPr lang="en-GB" sz="1000" dirty="0"/>
        </a:p>
      </dgm:t>
    </dgm:pt>
    <dgm:pt modelId="{7E1188B0-2956-4695-A102-66BF444E1199}" type="sibTrans" cxnId="{9D5E00AD-C4A9-4440-9957-878213BF952A}">
      <dgm:prSet/>
      <dgm:spPr/>
      <dgm:t>
        <a:bodyPr/>
        <a:lstStyle/>
        <a:p>
          <a:endParaRPr lang="en-GB" sz="4000"/>
        </a:p>
      </dgm:t>
    </dgm:pt>
    <dgm:pt modelId="{8DCE4576-1773-498D-A493-FF42D3374754}">
      <dgm:prSet phldrT="[Text]" custT="1"/>
      <dgm:spPr/>
      <dgm:t>
        <a:bodyPr/>
        <a:lstStyle/>
        <a:p>
          <a:r>
            <a:rPr lang="en-GB" sz="1400" dirty="0" smtClean="0"/>
            <a:t>Decentralized Systems	</a:t>
          </a:r>
          <a:endParaRPr lang="en-GB" sz="1400" dirty="0"/>
        </a:p>
      </dgm:t>
    </dgm:pt>
    <dgm:pt modelId="{AB8E54D4-A8F7-427B-BF6E-4505AA9C045C}" type="parTrans" cxnId="{86C2626A-1395-44AB-A351-2AFC7F248726}">
      <dgm:prSet custT="1"/>
      <dgm:spPr/>
      <dgm:t>
        <a:bodyPr/>
        <a:lstStyle/>
        <a:p>
          <a:endParaRPr lang="en-GB" sz="1000" dirty="0"/>
        </a:p>
      </dgm:t>
    </dgm:pt>
    <dgm:pt modelId="{9356DFCB-7FE0-4F08-9F1D-4DCDE8A74628}" type="sibTrans" cxnId="{86C2626A-1395-44AB-A351-2AFC7F248726}">
      <dgm:prSet/>
      <dgm:spPr/>
      <dgm:t>
        <a:bodyPr/>
        <a:lstStyle/>
        <a:p>
          <a:endParaRPr lang="en-GB" sz="4000"/>
        </a:p>
      </dgm:t>
    </dgm:pt>
    <dgm:pt modelId="{4C6FF94A-8D3D-45B3-8005-2F5C54814537}">
      <dgm:prSet phldrT="[Text]" custT="1"/>
      <dgm:spPr/>
      <dgm:t>
        <a:bodyPr/>
        <a:lstStyle/>
        <a:p>
          <a:r>
            <a:rPr lang="en-GB" sz="1400" dirty="0" smtClean="0"/>
            <a:t>Not considering other vehicles</a:t>
          </a:r>
          <a:endParaRPr lang="en-GB" sz="1400" dirty="0"/>
        </a:p>
      </dgm:t>
    </dgm:pt>
    <dgm:pt modelId="{51EAA639-E5F0-470C-B2FA-AEDB0324ED46}" type="parTrans" cxnId="{265D7CA8-291F-4275-A6E7-2F2F80B42BCE}">
      <dgm:prSet custT="1"/>
      <dgm:spPr/>
      <dgm:t>
        <a:bodyPr/>
        <a:lstStyle/>
        <a:p>
          <a:endParaRPr lang="en-GB" sz="1050" dirty="0"/>
        </a:p>
      </dgm:t>
    </dgm:pt>
    <dgm:pt modelId="{37CA2286-DBE7-4C01-95C9-813CFE02DE38}" type="sibTrans" cxnId="{265D7CA8-291F-4275-A6E7-2F2F80B42BCE}">
      <dgm:prSet/>
      <dgm:spPr/>
      <dgm:t>
        <a:bodyPr/>
        <a:lstStyle/>
        <a:p>
          <a:endParaRPr lang="en-GB" sz="4000"/>
        </a:p>
      </dgm:t>
    </dgm:pt>
    <dgm:pt modelId="{D07BC739-CDB1-4364-B9FF-D1E335F7E43D}">
      <dgm:prSet phldrT="[Text]" custT="1"/>
      <dgm:spPr/>
      <dgm:t>
        <a:bodyPr/>
        <a:lstStyle/>
        <a:p>
          <a:r>
            <a:rPr lang="en-GB" sz="1400" dirty="0" smtClean="0"/>
            <a:t>Predicting using </a:t>
          </a:r>
          <a:r>
            <a:rPr lang="en-GB" sz="1400" dirty="0" err="1" smtClean="0"/>
            <a:t>microsimulations</a:t>
          </a:r>
          <a:r>
            <a:rPr lang="en-GB" sz="1400" dirty="0" smtClean="0"/>
            <a:t> </a:t>
          </a:r>
          <a:endParaRPr lang="en-GB" sz="1400" dirty="0"/>
        </a:p>
      </dgm:t>
    </dgm:pt>
    <dgm:pt modelId="{832AC50C-C7DD-48F0-8234-654D305DD5DD}" type="parTrans" cxnId="{1C8F4025-7522-4EB6-BDFE-50D8C9D2B2E8}">
      <dgm:prSet custT="1"/>
      <dgm:spPr/>
      <dgm:t>
        <a:bodyPr/>
        <a:lstStyle/>
        <a:p>
          <a:endParaRPr lang="en-GB" sz="1000" dirty="0"/>
        </a:p>
      </dgm:t>
    </dgm:pt>
    <dgm:pt modelId="{152A5861-EA5B-4023-88FA-49B5C5633DF1}" type="sibTrans" cxnId="{1C8F4025-7522-4EB6-BDFE-50D8C9D2B2E8}">
      <dgm:prSet/>
      <dgm:spPr/>
      <dgm:t>
        <a:bodyPr/>
        <a:lstStyle/>
        <a:p>
          <a:endParaRPr lang="en-GB" sz="4000"/>
        </a:p>
      </dgm:t>
    </dgm:pt>
    <dgm:pt modelId="{AEE9C415-F7B7-4C93-8FF5-B73FF89ACE4D}">
      <dgm:prSet phldrT="[Text]" custT="1"/>
      <dgm:spPr/>
      <dgm:t>
        <a:bodyPr/>
        <a:lstStyle/>
        <a:p>
          <a:r>
            <a:rPr lang="en-GB" sz="1400" dirty="0" smtClean="0"/>
            <a:t>Systems forecasting based on historic data</a:t>
          </a:r>
          <a:endParaRPr lang="en-GB" sz="1400" dirty="0"/>
        </a:p>
      </dgm:t>
    </dgm:pt>
    <dgm:pt modelId="{C899679A-FF0A-4CEA-8846-AF84B926DFAD}" type="parTrans" cxnId="{6EA48FA3-95D5-4CF5-94D9-1AD1981A588D}">
      <dgm:prSet custT="1"/>
      <dgm:spPr/>
      <dgm:t>
        <a:bodyPr/>
        <a:lstStyle/>
        <a:p>
          <a:endParaRPr lang="en-GB" sz="1050"/>
        </a:p>
      </dgm:t>
    </dgm:pt>
    <dgm:pt modelId="{69673F9F-E893-4019-ADEC-520E75C526F0}" type="sibTrans" cxnId="{6EA48FA3-95D5-4CF5-94D9-1AD1981A588D}">
      <dgm:prSet/>
      <dgm:spPr/>
      <dgm:t>
        <a:bodyPr/>
        <a:lstStyle/>
        <a:p>
          <a:endParaRPr lang="en-GB" sz="4000"/>
        </a:p>
      </dgm:t>
    </dgm:pt>
    <dgm:pt modelId="{FD3C3213-89E5-4C7B-B947-F1D820D8C0C5}">
      <dgm:prSet phldrT="[Text]" custT="1"/>
      <dgm:spPr/>
      <dgm:t>
        <a:bodyPr/>
        <a:lstStyle/>
        <a:p>
          <a:r>
            <a:rPr lang="en-GB" sz="1400" dirty="0" smtClean="0"/>
            <a:t>Consider all possible motions</a:t>
          </a:r>
          <a:endParaRPr lang="en-GB" sz="1400" dirty="0"/>
        </a:p>
      </dgm:t>
    </dgm:pt>
    <dgm:pt modelId="{996C20EB-00A2-4A59-A217-28FFCB5C97EF}" type="parTrans" cxnId="{4B8AB10C-CB18-4731-809F-8A3436447B37}">
      <dgm:prSet custT="1"/>
      <dgm:spPr/>
      <dgm:t>
        <a:bodyPr/>
        <a:lstStyle/>
        <a:p>
          <a:endParaRPr lang="en-GB" sz="1000" dirty="0"/>
        </a:p>
      </dgm:t>
    </dgm:pt>
    <dgm:pt modelId="{EA0CC67A-186D-493B-90CA-A3E556BA7BB7}" type="sibTrans" cxnId="{4B8AB10C-CB18-4731-809F-8A3436447B37}">
      <dgm:prSet/>
      <dgm:spPr/>
      <dgm:t>
        <a:bodyPr/>
        <a:lstStyle/>
        <a:p>
          <a:endParaRPr lang="en-GB" sz="4000"/>
        </a:p>
      </dgm:t>
    </dgm:pt>
    <dgm:pt modelId="{B7014499-737F-45B0-89F2-D6EDE14CB30B}">
      <dgm:prSet phldrT="[Text]" custT="1"/>
      <dgm:spPr/>
      <dgm:t>
        <a:bodyPr/>
        <a:lstStyle/>
        <a:p>
          <a:r>
            <a:rPr lang="en-GB" sz="1600" dirty="0" smtClean="0"/>
            <a:t>Causes high traffic congestion</a:t>
          </a:r>
          <a:endParaRPr lang="en-GB" sz="1600" dirty="0"/>
        </a:p>
      </dgm:t>
    </dgm:pt>
    <dgm:pt modelId="{B04816E8-4048-493A-8FA9-71A16801582E}" type="parTrans" cxnId="{CFCBE6A4-21F0-4077-9090-072D7C29552D}">
      <dgm:prSet custT="1"/>
      <dgm:spPr/>
      <dgm:t>
        <a:bodyPr/>
        <a:lstStyle/>
        <a:p>
          <a:endParaRPr lang="en-GB" sz="1000" dirty="0"/>
        </a:p>
      </dgm:t>
    </dgm:pt>
    <dgm:pt modelId="{6E3D6218-1655-477F-821F-15352CBB834E}" type="sibTrans" cxnId="{CFCBE6A4-21F0-4077-9090-072D7C29552D}">
      <dgm:prSet/>
      <dgm:spPr/>
      <dgm:t>
        <a:bodyPr/>
        <a:lstStyle/>
        <a:p>
          <a:endParaRPr lang="en-GB" sz="4000"/>
        </a:p>
      </dgm:t>
    </dgm:pt>
    <dgm:pt modelId="{2C8765C0-EC0D-49D9-BC8E-FEE2755C34BC}">
      <dgm:prSet phldrT="[Text]" custT="1"/>
      <dgm:spPr/>
      <dgm:t>
        <a:bodyPr/>
        <a:lstStyle/>
        <a:p>
          <a:r>
            <a:rPr lang="en-GB" sz="1600" dirty="0" smtClean="0"/>
            <a:t>Not valid for non-recurrent traffic</a:t>
          </a:r>
          <a:endParaRPr lang="en-GB" sz="1600" dirty="0"/>
        </a:p>
      </dgm:t>
    </dgm:pt>
    <dgm:pt modelId="{61FA222E-6A91-4986-B8E5-AF361ADBAA6A}" type="parTrans" cxnId="{642E79F8-2108-48D6-9718-D58AE97BCE82}">
      <dgm:prSet custT="1"/>
      <dgm:spPr/>
      <dgm:t>
        <a:bodyPr/>
        <a:lstStyle/>
        <a:p>
          <a:endParaRPr lang="en-GB" sz="1000"/>
        </a:p>
      </dgm:t>
    </dgm:pt>
    <dgm:pt modelId="{A83D4161-1FDD-4EF0-87AA-A8DB868D0AB6}" type="sibTrans" cxnId="{642E79F8-2108-48D6-9718-D58AE97BCE82}">
      <dgm:prSet/>
      <dgm:spPr/>
      <dgm:t>
        <a:bodyPr/>
        <a:lstStyle/>
        <a:p>
          <a:endParaRPr lang="en-GB" sz="4000"/>
        </a:p>
      </dgm:t>
    </dgm:pt>
    <dgm:pt modelId="{52ED979D-F4FA-45AC-B721-CA279B364113}">
      <dgm:prSet phldrT="[Text]" custT="1"/>
      <dgm:spPr/>
      <dgm:t>
        <a:bodyPr/>
        <a:lstStyle/>
        <a:p>
          <a:r>
            <a:rPr lang="en-GB" sz="1600" dirty="0" smtClean="0"/>
            <a:t>Computationally inefficient for too many vehicles/ re-plans</a:t>
          </a:r>
          <a:endParaRPr lang="en-GB" sz="1600" dirty="0"/>
        </a:p>
      </dgm:t>
    </dgm:pt>
    <dgm:pt modelId="{A10D734D-DEB2-417C-B6E8-CB79660A4B80}" type="parTrans" cxnId="{CA230DD1-79FB-4CEE-B329-6E7BFC813DBB}">
      <dgm:prSet custT="1"/>
      <dgm:spPr/>
      <dgm:t>
        <a:bodyPr/>
        <a:lstStyle/>
        <a:p>
          <a:endParaRPr lang="en-GB" sz="1000"/>
        </a:p>
      </dgm:t>
    </dgm:pt>
    <dgm:pt modelId="{4D7DEF41-9ADF-4C69-86FE-A42144CB0258}" type="sibTrans" cxnId="{CA230DD1-79FB-4CEE-B329-6E7BFC813DBB}">
      <dgm:prSet/>
      <dgm:spPr/>
      <dgm:t>
        <a:bodyPr/>
        <a:lstStyle/>
        <a:p>
          <a:endParaRPr lang="en-GB" sz="4000"/>
        </a:p>
      </dgm:t>
    </dgm:pt>
    <dgm:pt modelId="{2F498A55-AA0B-4D03-80C7-70BE78405576}">
      <dgm:prSet phldrT="[Text]" custT="1"/>
      <dgm:spPr/>
      <dgm:t>
        <a:bodyPr/>
        <a:lstStyle/>
        <a:p>
          <a:r>
            <a:rPr lang="en-GB" sz="1600" dirty="0" smtClean="0"/>
            <a:t>New vehicles invalidate plans/ require re-planning</a:t>
          </a:r>
          <a:endParaRPr lang="en-GB" sz="1600" dirty="0"/>
        </a:p>
      </dgm:t>
    </dgm:pt>
    <dgm:pt modelId="{D3AFF2AB-6B34-491F-8ABF-8D37FC8B0FC9}" type="parTrans" cxnId="{6451ED0B-9969-4892-9488-2308CAC66472}">
      <dgm:prSet custT="1"/>
      <dgm:spPr/>
      <dgm:t>
        <a:bodyPr/>
        <a:lstStyle/>
        <a:p>
          <a:endParaRPr lang="en-GB" sz="1000"/>
        </a:p>
      </dgm:t>
    </dgm:pt>
    <dgm:pt modelId="{09A3DA90-3966-4036-BC9E-561850B31EEF}" type="sibTrans" cxnId="{6451ED0B-9969-4892-9488-2308CAC66472}">
      <dgm:prSet/>
      <dgm:spPr/>
      <dgm:t>
        <a:bodyPr/>
        <a:lstStyle/>
        <a:p>
          <a:endParaRPr lang="en-GB" sz="4000"/>
        </a:p>
      </dgm:t>
    </dgm:pt>
    <dgm:pt modelId="{AE883DC4-1166-4CE4-B346-7A84C838BE49}">
      <dgm:prSet phldrT="[Text]" custT="1"/>
      <dgm:spPr/>
      <dgm:t>
        <a:bodyPr/>
        <a:lstStyle/>
        <a:p>
          <a:r>
            <a:rPr lang="en-GB" sz="1600" dirty="0" smtClean="0"/>
            <a:t>All vehicles need to be intelligent</a:t>
          </a:r>
          <a:endParaRPr lang="en-GB" sz="1600" dirty="0"/>
        </a:p>
      </dgm:t>
    </dgm:pt>
    <dgm:pt modelId="{95888F9C-1E11-4741-8304-70EC7ECAD6C6}" type="parTrans" cxnId="{DD9A0595-FE2B-4941-BBB5-FEA426155D30}">
      <dgm:prSet custT="1"/>
      <dgm:spPr/>
      <dgm:t>
        <a:bodyPr/>
        <a:lstStyle/>
        <a:p>
          <a:endParaRPr lang="en-GB" sz="1000"/>
        </a:p>
      </dgm:t>
    </dgm:pt>
    <dgm:pt modelId="{7D451EF9-1E32-4558-A533-D4B7A68F39CE}" type="sibTrans" cxnId="{DD9A0595-FE2B-4941-BBB5-FEA426155D30}">
      <dgm:prSet/>
      <dgm:spPr/>
      <dgm:t>
        <a:bodyPr/>
        <a:lstStyle/>
        <a:p>
          <a:endParaRPr lang="en-GB" sz="4000"/>
        </a:p>
      </dgm:t>
    </dgm:pt>
    <dgm:pt modelId="{500B7F83-8CED-4422-B069-0C6A667DDB54}">
      <dgm:prSet phldrT="[Text]" custT="1"/>
      <dgm:spPr/>
      <dgm:t>
        <a:bodyPr/>
        <a:lstStyle/>
        <a:p>
          <a:r>
            <a:rPr lang="en-GB" sz="1600" dirty="0" smtClean="0"/>
            <a:t>All vehicles need to be intelligent</a:t>
          </a:r>
          <a:endParaRPr lang="en-GB" sz="1600" dirty="0"/>
        </a:p>
      </dgm:t>
    </dgm:pt>
    <dgm:pt modelId="{61FFC180-3196-45F6-BBE9-AE49B5066333}" type="parTrans" cxnId="{E19C1DD8-5B14-4C8A-9989-BBA8571B7E16}">
      <dgm:prSet custT="1"/>
      <dgm:spPr/>
      <dgm:t>
        <a:bodyPr/>
        <a:lstStyle/>
        <a:p>
          <a:endParaRPr lang="en-GB" sz="1000" dirty="0"/>
        </a:p>
      </dgm:t>
    </dgm:pt>
    <dgm:pt modelId="{904ED4A0-073C-444F-A36B-07A029572520}" type="sibTrans" cxnId="{E19C1DD8-5B14-4C8A-9989-BBA8571B7E16}">
      <dgm:prSet/>
      <dgm:spPr/>
      <dgm:t>
        <a:bodyPr/>
        <a:lstStyle/>
        <a:p>
          <a:endParaRPr lang="en-GB" sz="4000"/>
        </a:p>
      </dgm:t>
    </dgm:pt>
    <dgm:pt modelId="{EE692141-484D-471A-95A8-60B0A6149C8F}">
      <dgm:prSet phldrT="[Text]" custT="1"/>
      <dgm:spPr/>
      <dgm:t>
        <a:bodyPr/>
        <a:lstStyle/>
        <a:p>
          <a:r>
            <a:rPr lang="en-GB" sz="1400" dirty="0" smtClean="0"/>
            <a:t>Simulation uncertainties become large with time, diverse vehicles, overtakes, traffic signals</a:t>
          </a:r>
          <a:endParaRPr lang="en-GB" sz="1400" dirty="0"/>
        </a:p>
      </dgm:t>
    </dgm:pt>
    <dgm:pt modelId="{9179BC6D-BF98-476F-82DC-E47E6D97E2DA}" type="parTrans" cxnId="{9F35680F-20B7-476C-AE13-DC4216954F87}">
      <dgm:prSet custT="1"/>
      <dgm:spPr/>
      <dgm:t>
        <a:bodyPr/>
        <a:lstStyle/>
        <a:p>
          <a:endParaRPr lang="en-GB" sz="1000"/>
        </a:p>
      </dgm:t>
    </dgm:pt>
    <dgm:pt modelId="{EC69A492-8F21-4408-9098-AE0FAC5F5924}" type="sibTrans" cxnId="{9F35680F-20B7-476C-AE13-DC4216954F87}">
      <dgm:prSet/>
      <dgm:spPr/>
      <dgm:t>
        <a:bodyPr/>
        <a:lstStyle/>
        <a:p>
          <a:endParaRPr lang="en-GB" sz="4000"/>
        </a:p>
      </dgm:t>
    </dgm:pt>
    <dgm:pt modelId="{218F2677-E637-4245-9C13-64187464D6F8}">
      <dgm:prSet phldrT="[Text]" custT="1"/>
      <dgm:spPr/>
      <dgm:t>
        <a:bodyPr/>
        <a:lstStyle/>
        <a:p>
          <a:r>
            <a:rPr lang="en-GB" sz="1400" b="0" i="0" dirty="0" smtClean="0"/>
            <a:t>Routing</a:t>
          </a:r>
          <a:endParaRPr lang="en-GB" sz="1400" b="0" i="0" dirty="0"/>
        </a:p>
      </dgm:t>
    </dgm:pt>
    <dgm:pt modelId="{ECB67EC9-B0E7-4CAB-A8C5-F097CA262F3F}" type="sibTrans" cxnId="{5A74AE59-AA5B-4C90-846A-29F6798F4023}">
      <dgm:prSet/>
      <dgm:spPr/>
      <dgm:t>
        <a:bodyPr/>
        <a:lstStyle/>
        <a:p>
          <a:endParaRPr lang="en-GB"/>
        </a:p>
      </dgm:t>
    </dgm:pt>
    <dgm:pt modelId="{3CB3F9BA-9C83-41F6-91AD-9ADDDD4A9EB5}" type="parTrans" cxnId="{5A74AE59-AA5B-4C90-846A-29F6798F4023}">
      <dgm:prSet/>
      <dgm:spPr/>
      <dgm:t>
        <a:bodyPr/>
        <a:lstStyle/>
        <a:p>
          <a:endParaRPr lang="en-GB"/>
        </a:p>
      </dgm:t>
    </dgm:pt>
    <dgm:pt modelId="{63AC99A5-4FC6-4F67-9B3D-8CFFF35998B5}" type="pres">
      <dgm:prSet presAssocID="{FE4DA9E0-479C-48BC-B87E-7041014A86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5049AE-B7C3-438E-BFFC-76C03823956B}" type="pres">
      <dgm:prSet presAssocID="{218F2677-E637-4245-9C13-64187464D6F8}" presName="root1" presStyleCnt="0"/>
      <dgm:spPr/>
    </dgm:pt>
    <dgm:pt modelId="{BE539F36-A7D8-4EFC-B9BC-4C8251A7B473}" type="pres">
      <dgm:prSet presAssocID="{218F2677-E637-4245-9C13-64187464D6F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F75D3DF-A334-4642-9AE8-14ADC8E77035}" type="pres">
      <dgm:prSet presAssocID="{218F2677-E637-4245-9C13-64187464D6F8}" presName="level2hierChild" presStyleCnt="0"/>
      <dgm:spPr/>
    </dgm:pt>
    <dgm:pt modelId="{573872A3-ED48-4ABE-A39A-131E65D1924F}" type="pres">
      <dgm:prSet presAssocID="{923516CD-040C-4304-9150-820BF3666C05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1D84AF1C-67A0-48E9-8FED-7130857E294A}" type="pres">
      <dgm:prSet presAssocID="{923516CD-040C-4304-9150-820BF3666C05}" presName="connTx" presStyleLbl="parChTrans1D2" presStyleIdx="0" presStyleCnt="2"/>
      <dgm:spPr/>
      <dgm:t>
        <a:bodyPr/>
        <a:lstStyle/>
        <a:p>
          <a:endParaRPr lang="en-GB"/>
        </a:p>
      </dgm:t>
    </dgm:pt>
    <dgm:pt modelId="{8B8F66D3-9C67-40A3-8CF2-D045C5D52E9D}" type="pres">
      <dgm:prSet presAssocID="{3BC20629-657E-4764-8A8B-873D8F99D3AF}" presName="root2" presStyleCnt="0"/>
      <dgm:spPr/>
    </dgm:pt>
    <dgm:pt modelId="{FDA5CC04-91A7-4951-82F3-0DDD79B5FE38}" type="pres">
      <dgm:prSet presAssocID="{3BC20629-657E-4764-8A8B-873D8F99D3AF}" presName="LevelTwoTextNode" presStyleLbl="node2" presStyleIdx="0" presStyleCnt="2" custScaleX="1285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6E1452B-D637-4F85-B2BB-9554A9265F65}" type="pres">
      <dgm:prSet presAssocID="{3BC20629-657E-4764-8A8B-873D8F99D3AF}" presName="level3hierChild" presStyleCnt="0"/>
      <dgm:spPr/>
    </dgm:pt>
    <dgm:pt modelId="{347F7FA0-08AB-40C4-BC04-7F77DD7DD8D0}" type="pres">
      <dgm:prSet presAssocID="{996C20EB-00A2-4A59-A217-28FFCB5C97EF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E60E2689-72A9-4862-A8A0-CD8CABA2BD88}" type="pres">
      <dgm:prSet presAssocID="{996C20EB-00A2-4A59-A217-28FFCB5C97EF}" presName="connTx" presStyleLbl="parChTrans1D3" presStyleIdx="0" presStyleCnt="4"/>
      <dgm:spPr/>
      <dgm:t>
        <a:bodyPr/>
        <a:lstStyle/>
        <a:p>
          <a:endParaRPr lang="en-GB"/>
        </a:p>
      </dgm:t>
    </dgm:pt>
    <dgm:pt modelId="{433C2CB5-3D74-44D8-8A53-12795F4EFD10}" type="pres">
      <dgm:prSet presAssocID="{FD3C3213-89E5-4C7B-B947-F1D820D8C0C5}" presName="root2" presStyleCnt="0"/>
      <dgm:spPr/>
    </dgm:pt>
    <dgm:pt modelId="{2C90A042-82C9-47B2-ADFE-5A7D59073F22}" type="pres">
      <dgm:prSet presAssocID="{FD3C3213-89E5-4C7B-B947-F1D820D8C0C5}" presName="LevelTwoTextNode" presStyleLbl="node3" presStyleIdx="0" presStyleCnt="4" custScaleX="1285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B308614-60D3-4D6B-A3CE-9AC1468D30DC}" type="pres">
      <dgm:prSet presAssocID="{FD3C3213-89E5-4C7B-B947-F1D820D8C0C5}" presName="level3hierChild" presStyleCnt="0"/>
      <dgm:spPr/>
    </dgm:pt>
    <dgm:pt modelId="{675EA407-AE4D-4D25-9535-DB98D197F9B3}" type="pres">
      <dgm:prSet presAssocID="{039352A4-CE75-4EC0-BF9E-D3355BC74987}" presName="conn2-1" presStyleLbl="parChTrans1D4" presStyleIdx="0" presStyleCnt="8"/>
      <dgm:spPr/>
      <dgm:t>
        <a:bodyPr/>
        <a:lstStyle/>
        <a:p>
          <a:endParaRPr lang="en-GB"/>
        </a:p>
      </dgm:t>
    </dgm:pt>
    <dgm:pt modelId="{0E42511C-A8D7-4686-A387-AE56DC012893}" type="pres">
      <dgm:prSet presAssocID="{039352A4-CE75-4EC0-BF9E-D3355BC74987}" presName="connTx" presStyleLbl="parChTrans1D4" presStyleIdx="0" presStyleCnt="8"/>
      <dgm:spPr/>
      <dgm:t>
        <a:bodyPr/>
        <a:lstStyle/>
        <a:p>
          <a:endParaRPr lang="en-GB"/>
        </a:p>
      </dgm:t>
    </dgm:pt>
    <dgm:pt modelId="{B9293AFA-98E2-4001-BC3D-891F016E8978}" type="pres">
      <dgm:prSet presAssocID="{DFC80FE7-9BCA-495D-B359-A7AE581F2D33}" presName="root2" presStyleCnt="0"/>
      <dgm:spPr/>
    </dgm:pt>
    <dgm:pt modelId="{C10F829F-31C2-4BC6-A5F4-861C2A858F0B}" type="pres">
      <dgm:prSet presAssocID="{DFC80FE7-9BCA-495D-B359-A7AE581F2D33}" presName="LevelTwoTextNode" presStyleLbl="node4" presStyleIdx="0" presStyleCnt="8" custScaleX="2352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B0EB8B3-4DD8-4ECE-B85B-B746D27CCF98}" type="pres">
      <dgm:prSet presAssocID="{DFC80FE7-9BCA-495D-B359-A7AE581F2D33}" presName="level3hierChild" presStyleCnt="0"/>
      <dgm:spPr/>
    </dgm:pt>
    <dgm:pt modelId="{5049C457-0F6C-4FBD-A900-C8A41F92A9F1}" type="pres">
      <dgm:prSet presAssocID="{61FFC180-3196-45F6-BBE9-AE49B5066333}" presName="conn2-1" presStyleLbl="parChTrans1D4" presStyleIdx="1" presStyleCnt="8"/>
      <dgm:spPr/>
      <dgm:t>
        <a:bodyPr/>
        <a:lstStyle/>
        <a:p>
          <a:endParaRPr lang="en-GB"/>
        </a:p>
      </dgm:t>
    </dgm:pt>
    <dgm:pt modelId="{86EEF22F-04AD-4203-80CE-5FB538606CB9}" type="pres">
      <dgm:prSet presAssocID="{61FFC180-3196-45F6-BBE9-AE49B5066333}" presName="connTx" presStyleLbl="parChTrans1D4" presStyleIdx="1" presStyleCnt="8"/>
      <dgm:spPr/>
      <dgm:t>
        <a:bodyPr/>
        <a:lstStyle/>
        <a:p>
          <a:endParaRPr lang="en-GB"/>
        </a:p>
      </dgm:t>
    </dgm:pt>
    <dgm:pt modelId="{3661C7A9-CB18-4F81-A4B2-44D8B218E1A5}" type="pres">
      <dgm:prSet presAssocID="{500B7F83-8CED-4422-B069-0C6A667DDB54}" presName="root2" presStyleCnt="0"/>
      <dgm:spPr/>
    </dgm:pt>
    <dgm:pt modelId="{1866F78F-5EEB-4903-AB67-EA389C537655}" type="pres">
      <dgm:prSet presAssocID="{500B7F83-8CED-4422-B069-0C6A667DDB54}" presName="LevelTwoTextNode" presStyleLbl="node4" presStyleIdx="1" presStyleCnt="8" custScaleX="2352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FF3EA5E-9DC7-40DA-9C10-F8A7BD235A84}" type="pres">
      <dgm:prSet presAssocID="{500B7F83-8CED-4422-B069-0C6A667DDB54}" presName="level3hierChild" presStyleCnt="0"/>
      <dgm:spPr/>
    </dgm:pt>
    <dgm:pt modelId="{1347D078-7935-4F96-8DC7-000E44F71E78}" type="pres">
      <dgm:prSet presAssocID="{AB8E54D4-A8F7-427B-BF6E-4505AA9C045C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BBAB64C2-3201-4814-8087-DAC70A97974E}" type="pres">
      <dgm:prSet presAssocID="{AB8E54D4-A8F7-427B-BF6E-4505AA9C045C}" presName="connTx" presStyleLbl="parChTrans1D2" presStyleIdx="1" presStyleCnt="2"/>
      <dgm:spPr/>
      <dgm:t>
        <a:bodyPr/>
        <a:lstStyle/>
        <a:p>
          <a:endParaRPr lang="en-GB"/>
        </a:p>
      </dgm:t>
    </dgm:pt>
    <dgm:pt modelId="{44760EC5-A5AC-4D22-B6FB-06B188912E66}" type="pres">
      <dgm:prSet presAssocID="{8DCE4576-1773-498D-A493-FF42D3374754}" presName="root2" presStyleCnt="0"/>
      <dgm:spPr/>
    </dgm:pt>
    <dgm:pt modelId="{99692E31-E407-4253-B98F-440BA37A0283}" type="pres">
      <dgm:prSet presAssocID="{8DCE4576-1773-498D-A493-FF42D3374754}" presName="LevelTwoTextNode" presStyleLbl="node2" presStyleIdx="1" presStyleCnt="2" custScaleX="1285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AA5AA2A-95A5-4746-8B99-EC28654549C4}" type="pres">
      <dgm:prSet presAssocID="{8DCE4576-1773-498D-A493-FF42D3374754}" presName="level3hierChild" presStyleCnt="0"/>
      <dgm:spPr/>
    </dgm:pt>
    <dgm:pt modelId="{14069D35-E16B-459D-9206-CC1902CF44EB}" type="pres">
      <dgm:prSet presAssocID="{51EAA639-E5F0-470C-B2FA-AEDB0324ED46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B70B82CD-24A2-4CEB-8E97-AE3D633EA03D}" type="pres">
      <dgm:prSet presAssocID="{51EAA639-E5F0-470C-B2FA-AEDB0324ED46}" presName="connTx" presStyleLbl="parChTrans1D3" presStyleIdx="1" presStyleCnt="4"/>
      <dgm:spPr/>
      <dgm:t>
        <a:bodyPr/>
        <a:lstStyle/>
        <a:p>
          <a:endParaRPr lang="en-GB"/>
        </a:p>
      </dgm:t>
    </dgm:pt>
    <dgm:pt modelId="{28F31579-A901-481D-9F82-BA189B55B4F2}" type="pres">
      <dgm:prSet presAssocID="{4C6FF94A-8D3D-45B3-8005-2F5C54814537}" presName="root2" presStyleCnt="0"/>
      <dgm:spPr/>
    </dgm:pt>
    <dgm:pt modelId="{A37CC20E-B5AA-4137-90D2-99EDCB3D5719}" type="pres">
      <dgm:prSet presAssocID="{4C6FF94A-8D3D-45B3-8005-2F5C54814537}" presName="LevelTwoTextNode" presStyleLbl="node3" presStyleIdx="1" presStyleCnt="4" custScaleX="1285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188D05F-9ED8-4AF0-AAE9-E2D36BF81639}" type="pres">
      <dgm:prSet presAssocID="{4C6FF94A-8D3D-45B3-8005-2F5C54814537}" presName="level3hierChild" presStyleCnt="0"/>
      <dgm:spPr/>
    </dgm:pt>
    <dgm:pt modelId="{C85B3688-40FC-4410-B510-8C4E810D243C}" type="pres">
      <dgm:prSet presAssocID="{B04816E8-4048-493A-8FA9-71A16801582E}" presName="conn2-1" presStyleLbl="parChTrans1D4" presStyleIdx="2" presStyleCnt="8"/>
      <dgm:spPr/>
      <dgm:t>
        <a:bodyPr/>
        <a:lstStyle/>
        <a:p>
          <a:endParaRPr lang="en-GB"/>
        </a:p>
      </dgm:t>
    </dgm:pt>
    <dgm:pt modelId="{690F7474-C12C-4758-9334-198830D526DA}" type="pres">
      <dgm:prSet presAssocID="{B04816E8-4048-493A-8FA9-71A16801582E}" presName="connTx" presStyleLbl="parChTrans1D4" presStyleIdx="2" presStyleCnt="8"/>
      <dgm:spPr/>
      <dgm:t>
        <a:bodyPr/>
        <a:lstStyle/>
        <a:p>
          <a:endParaRPr lang="en-GB"/>
        </a:p>
      </dgm:t>
    </dgm:pt>
    <dgm:pt modelId="{64CAE5CE-85C4-440D-9BB1-1C923EA688FB}" type="pres">
      <dgm:prSet presAssocID="{B7014499-737F-45B0-89F2-D6EDE14CB30B}" presName="root2" presStyleCnt="0"/>
      <dgm:spPr/>
    </dgm:pt>
    <dgm:pt modelId="{DFF07D29-8AEB-4E7F-B86F-22DB3158C139}" type="pres">
      <dgm:prSet presAssocID="{B7014499-737F-45B0-89F2-D6EDE14CB30B}" presName="LevelTwoTextNode" presStyleLbl="node4" presStyleIdx="2" presStyleCnt="8" custScaleX="2352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C78F525-F831-4AC2-A9B1-FD247C5CAB8C}" type="pres">
      <dgm:prSet presAssocID="{B7014499-737F-45B0-89F2-D6EDE14CB30B}" presName="level3hierChild" presStyleCnt="0"/>
      <dgm:spPr/>
    </dgm:pt>
    <dgm:pt modelId="{49FA7550-CF93-4966-B519-DDBF04AF5B1B}" type="pres">
      <dgm:prSet presAssocID="{832AC50C-C7DD-48F0-8234-654D305DD5DD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505F52F5-EBFD-4179-983D-C236A5E2642C}" type="pres">
      <dgm:prSet presAssocID="{832AC50C-C7DD-48F0-8234-654D305DD5DD}" presName="connTx" presStyleLbl="parChTrans1D3" presStyleIdx="2" presStyleCnt="4"/>
      <dgm:spPr/>
      <dgm:t>
        <a:bodyPr/>
        <a:lstStyle/>
        <a:p>
          <a:endParaRPr lang="en-GB"/>
        </a:p>
      </dgm:t>
    </dgm:pt>
    <dgm:pt modelId="{4C6EBFE3-576C-4B7A-86F8-E74F34E05EDC}" type="pres">
      <dgm:prSet presAssocID="{D07BC739-CDB1-4364-B9FF-D1E335F7E43D}" presName="root2" presStyleCnt="0"/>
      <dgm:spPr/>
    </dgm:pt>
    <dgm:pt modelId="{DD5D0897-1848-4DBE-BC8B-9407B7420D46}" type="pres">
      <dgm:prSet presAssocID="{D07BC739-CDB1-4364-B9FF-D1E335F7E43D}" presName="LevelTwoTextNode" presStyleLbl="node3" presStyleIdx="2" presStyleCnt="4" custScaleX="1285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B01AA4-CA31-4E3B-8EEA-6EA71F464403}" type="pres">
      <dgm:prSet presAssocID="{D07BC739-CDB1-4364-B9FF-D1E335F7E43D}" presName="level3hierChild" presStyleCnt="0"/>
      <dgm:spPr/>
    </dgm:pt>
    <dgm:pt modelId="{30FBBED9-EF27-432F-973D-726737FF0335}" type="pres">
      <dgm:prSet presAssocID="{A10D734D-DEB2-417C-B6E8-CB79660A4B80}" presName="conn2-1" presStyleLbl="parChTrans1D4" presStyleIdx="3" presStyleCnt="8"/>
      <dgm:spPr/>
      <dgm:t>
        <a:bodyPr/>
        <a:lstStyle/>
        <a:p>
          <a:endParaRPr lang="en-GB"/>
        </a:p>
      </dgm:t>
    </dgm:pt>
    <dgm:pt modelId="{E2464499-FB71-41B4-909C-DDE2B02CA939}" type="pres">
      <dgm:prSet presAssocID="{A10D734D-DEB2-417C-B6E8-CB79660A4B80}" presName="connTx" presStyleLbl="parChTrans1D4" presStyleIdx="3" presStyleCnt="8"/>
      <dgm:spPr/>
      <dgm:t>
        <a:bodyPr/>
        <a:lstStyle/>
        <a:p>
          <a:endParaRPr lang="en-GB"/>
        </a:p>
      </dgm:t>
    </dgm:pt>
    <dgm:pt modelId="{3B3D839B-47C7-4B67-A77A-CB86B9F0D911}" type="pres">
      <dgm:prSet presAssocID="{52ED979D-F4FA-45AC-B721-CA279B364113}" presName="root2" presStyleCnt="0"/>
      <dgm:spPr/>
    </dgm:pt>
    <dgm:pt modelId="{FFDB31CA-141A-404F-9008-052F8EBF5C32}" type="pres">
      <dgm:prSet presAssocID="{52ED979D-F4FA-45AC-B721-CA279B364113}" presName="LevelTwoTextNode" presStyleLbl="node4" presStyleIdx="3" presStyleCnt="8" custScaleX="2352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F67D59C-9A04-4D6E-A696-583E4D957EF7}" type="pres">
      <dgm:prSet presAssocID="{52ED979D-F4FA-45AC-B721-CA279B364113}" presName="level3hierChild" presStyleCnt="0"/>
      <dgm:spPr/>
    </dgm:pt>
    <dgm:pt modelId="{342C48F6-EF7B-4840-B271-24CFC8B5F20E}" type="pres">
      <dgm:prSet presAssocID="{D3AFF2AB-6B34-491F-8ABF-8D37FC8B0FC9}" presName="conn2-1" presStyleLbl="parChTrans1D4" presStyleIdx="4" presStyleCnt="8"/>
      <dgm:spPr/>
      <dgm:t>
        <a:bodyPr/>
        <a:lstStyle/>
        <a:p>
          <a:endParaRPr lang="en-GB"/>
        </a:p>
      </dgm:t>
    </dgm:pt>
    <dgm:pt modelId="{4A51E0EE-6737-4E45-A0EB-FAC6A5290531}" type="pres">
      <dgm:prSet presAssocID="{D3AFF2AB-6B34-491F-8ABF-8D37FC8B0FC9}" presName="connTx" presStyleLbl="parChTrans1D4" presStyleIdx="4" presStyleCnt="8"/>
      <dgm:spPr/>
      <dgm:t>
        <a:bodyPr/>
        <a:lstStyle/>
        <a:p>
          <a:endParaRPr lang="en-GB"/>
        </a:p>
      </dgm:t>
    </dgm:pt>
    <dgm:pt modelId="{B8A6CE9E-7FA6-4389-8AED-92B296E86912}" type="pres">
      <dgm:prSet presAssocID="{2F498A55-AA0B-4D03-80C7-70BE78405576}" presName="root2" presStyleCnt="0"/>
      <dgm:spPr/>
    </dgm:pt>
    <dgm:pt modelId="{CAF7D5B7-6BCC-4ACA-8400-329B8A7CBE96}" type="pres">
      <dgm:prSet presAssocID="{2F498A55-AA0B-4D03-80C7-70BE78405576}" presName="LevelTwoTextNode" presStyleLbl="node4" presStyleIdx="4" presStyleCnt="8" custScaleX="2352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64C5263-77F2-4280-AF7A-A4CCB54920B7}" type="pres">
      <dgm:prSet presAssocID="{2F498A55-AA0B-4D03-80C7-70BE78405576}" presName="level3hierChild" presStyleCnt="0"/>
      <dgm:spPr/>
    </dgm:pt>
    <dgm:pt modelId="{9A062497-09B7-4DDD-AB6E-4C6CFCFBBF8B}" type="pres">
      <dgm:prSet presAssocID="{95888F9C-1E11-4741-8304-70EC7ECAD6C6}" presName="conn2-1" presStyleLbl="parChTrans1D4" presStyleIdx="5" presStyleCnt="8"/>
      <dgm:spPr/>
      <dgm:t>
        <a:bodyPr/>
        <a:lstStyle/>
        <a:p>
          <a:endParaRPr lang="en-GB"/>
        </a:p>
      </dgm:t>
    </dgm:pt>
    <dgm:pt modelId="{A69F42DF-FF10-4FCA-A047-068EA66262B7}" type="pres">
      <dgm:prSet presAssocID="{95888F9C-1E11-4741-8304-70EC7ECAD6C6}" presName="connTx" presStyleLbl="parChTrans1D4" presStyleIdx="5" presStyleCnt="8"/>
      <dgm:spPr/>
      <dgm:t>
        <a:bodyPr/>
        <a:lstStyle/>
        <a:p>
          <a:endParaRPr lang="en-GB"/>
        </a:p>
      </dgm:t>
    </dgm:pt>
    <dgm:pt modelId="{959ACFAD-21EF-4100-9C48-85245419A3C6}" type="pres">
      <dgm:prSet presAssocID="{AE883DC4-1166-4CE4-B346-7A84C838BE49}" presName="root2" presStyleCnt="0"/>
      <dgm:spPr/>
    </dgm:pt>
    <dgm:pt modelId="{B6C53028-AF41-4EAE-9BE1-92DE39C05C24}" type="pres">
      <dgm:prSet presAssocID="{AE883DC4-1166-4CE4-B346-7A84C838BE49}" presName="LevelTwoTextNode" presStyleLbl="node4" presStyleIdx="5" presStyleCnt="8" custScaleX="2352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D38C5F8-74DE-4EE3-B466-F2616947F9C6}" type="pres">
      <dgm:prSet presAssocID="{AE883DC4-1166-4CE4-B346-7A84C838BE49}" presName="level3hierChild" presStyleCnt="0"/>
      <dgm:spPr/>
    </dgm:pt>
    <dgm:pt modelId="{15F1728F-0575-4514-8930-5584D4100B66}" type="pres">
      <dgm:prSet presAssocID="{9179BC6D-BF98-476F-82DC-E47E6D97E2DA}" presName="conn2-1" presStyleLbl="parChTrans1D4" presStyleIdx="6" presStyleCnt="8"/>
      <dgm:spPr/>
      <dgm:t>
        <a:bodyPr/>
        <a:lstStyle/>
        <a:p>
          <a:endParaRPr lang="en-GB"/>
        </a:p>
      </dgm:t>
    </dgm:pt>
    <dgm:pt modelId="{D7FB3854-5CD4-4EFA-80B4-75AA84F7AD93}" type="pres">
      <dgm:prSet presAssocID="{9179BC6D-BF98-476F-82DC-E47E6D97E2DA}" presName="connTx" presStyleLbl="parChTrans1D4" presStyleIdx="6" presStyleCnt="8"/>
      <dgm:spPr/>
      <dgm:t>
        <a:bodyPr/>
        <a:lstStyle/>
        <a:p>
          <a:endParaRPr lang="en-GB"/>
        </a:p>
      </dgm:t>
    </dgm:pt>
    <dgm:pt modelId="{D7446E5A-ADD2-4EF6-B4D0-6C85F818AD0B}" type="pres">
      <dgm:prSet presAssocID="{EE692141-484D-471A-95A8-60B0A6149C8F}" presName="root2" presStyleCnt="0"/>
      <dgm:spPr/>
    </dgm:pt>
    <dgm:pt modelId="{80251DB4-1239-4D95-B6A6-A92AB4A774DA}" type="pres">
      <dgm:prSet presAssocID="{EE692141-484D-471A-95A8-60B0A6149C8F}" presName="LevelTwoTextNode" presStyleLbl="node4" presStyleIdx="6" presStyleCnt="8" custScaleX="2352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482B7A-F800-45B8-B184-B974A7B75AB8}" type="pres">
      <dgm:prSet presAssocID="{EE692141-484D-471A-95A8-60B0A6149C8F}" presName="level3hierChild" presStyleCnt="0"/>
      <dgm:spPr/>
    </dgm:pt>
    <dgm:pt modelId="{80724746-7235-49A3-B277-91C4A73B27EB}" type="pres">
      <dgm:prSet presAssocID="{C899679A-FF0A-4CEA-8846-AF84B926DFAD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BB0A8D3D-6AAC-4974-AD33-29F1D925A0E9}" type="pres">
      <dgm:prSet presAssocID="{C899679A-FF0A-4CEA-8846-AF84B926DFAD}" presName="connTx" presStyleLbl="parChTrans1D3" presStyleIdx="3" presStyleCnt="4"/>
      <dgm:spPr/>
      <dgm:t>
        <a:bodyPr/>
        <a:lstStyle/>
        <a:p>
          <a:endParaRPr lang="en-GB"/>
        </a:p>
      </dgm:t>
    </dgm:pt>
    <dgm:pt modelId="{39FB1110-D2B4-461B-9613-B8574CE42A01}" type="pres">
      <dgm:prSet presAssocID="{AEE9C415-F7B7-4C93-8FF5-B73FF89ACE4D}" presName="root2" presStyleCnt="0"/>
      <dgm:spPr/>
    </dgm:pt>
    <dgm:pt modelId="{D224C1A1-4CE8-4638-A0A2-A135D4046B2F}" type="pres">
      <dgm:prSet presAssocID="{AEE9C415-F7B7-4C93-8FF5-B73FF89ACE4D}" presName="LevelTwoTextNode" presStyleLbl="node3" presStyleIdx="3" presStyleCnt="4" custScaleX="1285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CB27AB7-1E16-473B-9BF8-EA9476004FD1}" type="pres">
      <dgm:prSet presAssocID="{AEE9C415-F7B7-4C93-8FF5-B73FF89ACE4D}" presName="level3hierChild" presStyleCnt="0"/>
      <dgm:spPr/>
    </dgm:pt>
    <dgm:pt modelId="{5A2DCEF2-3E6D-4587-A1B8-07488A523545}" type="pres">
      <dgm:prSet presAssocID="{61FA222E-6A91-4986-B8E5-AF361ADBAA6A}" presName="conn2-1" presStyleLbl="parChTrans1D4" presStyleIdx="7" presStyleCnt="8"/>
      <dgm:spPr/>
      <dgm:t>
        <a:bodyPr/>
        <a:lstStyle/>
        <a:p>
          <a:endParaRPr lang="en-GB"/>
        </a:p>
      </dgm:t>
    </dgm:pt>
    <dgm:pt modelId="{58E5A5A4-4013-43FD-B184-DC89904DBF2C}" type="pres">
      <dgm:prSet presAssocID="{61FA222E-6A91-4986-B8E5-AF361ADBAA6A}" presName="connTx" presStyleLbl="parChTrans1D4" presStyleIdx="7" presStyleCnt="8"/>
      <dgm:spPr/>
      <dgm:t>
        <a:bodyPr/>
        <a:lstStyle/>
        <a:p>
          <a:endParaRPr lang="en-GB"/>
        </a:p>
      </dgm:t>
    </dgm:pt>
    <dgm:pt modelId="{8110CAC8-949F-4B24-BB91-A223308B8752}" type="pres">
      <dgm:prSet presAssocID="{2C8765C0-EC0D-49D9-BC8E-FEE2755C34BC}" presName="root2" presStyleCnt="0"/>
      <dgm:spPr/>
    </dgm:pt>
    <dgm:pt modelId="{54DFAA2C-6292-48A7-BF71-E9DEAFD199C7}" type="pres">
      <dgm:prSet presAssocID="{2C8765C0-EC0D-49D9-BC8E-FEE2755C34BC}" presName="LevelTwoTextNode" presStyleLbl="node4" presStyleIdx="7" presStyleCnt="8" custScaleX="2352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F56D17-96C6-413C-8BED-5E6894D23651}" type="pres">
      <dgm:prSet presAssocID="{2C8765C0-EC0D-49D9-BC8E-FEE2755C34BC}" presName="level3hierChild" presStyleCnt="0"/>
      <dgm:spPr/>
    </dgm:pt>
  </dgm:ptLst>
  <dgm:cxnLst>
    <dgm:cxn modelId="{B393BF2E-0A29-4392-87BE-3B010F1FCEAF}" type="presOf" srcId="{039352A4-CE75-4EC0-BF9E-D3355BC74987}" destId="{675EA407-AE4D-4D25-9535-DB98D197F9B3}" srcOrd="0" destOrd="0" presId="urn:microsoft.com/office/officeart/2005/8/layout/hierarchy2"/>
    <dgm:cxn modelId="{6451ED0B-9969-4892-9488-2308CAC66472}" srcId="{D07BC739-CDB1-4364-B9FF-D1E335F7E43D}" destId="{2F498A55-AA0B-4D03-80C7-70BE78405576}" srcOrd="1" destOrd="0" parTransId="{D3AFF2AB-6B34-491F-8ABF-8D37FC8B0FC9}" sibTransId="{09A3DA90-3966-4036-BC9E-561850B31EEF}"/>
    <dgm:cxn modelId="{E5F27CAB-AD5F-4243-9681-A20993427FE6}" type="presOf" srcId="{61FFC180-3196-45F6-BBE9-AE49B5066333}" destId="{5049C457-0F6C-4FBD-A900-C8A41F92A9F1}" srcOrd="0" destOrd="0" presId="urn:microsoft.com/office/officeart/2005/8/layout/hierarchy2"/>
    <dgm:cxn modelId="{6A6EC649-858C-4CD1-8BBA-AF4D4E8DC29C}" type="presOf" srcId="{218F2677-E637-4245-9C13-64187464D6F8}" destId="{BE539F36-A7D8-4EFC-B9BC-4C8251A7B473}" srcOrd="0" destOrd="0" presId="urn:microsoft.com/office/officeart/2005/8/layout/hierarchy2"/>
    <dgm:cxn modelId="{6238AA7D-8311-4670-BE22-60D05A2A1D8D}" type="presOf" srcId="{923516CD-040C-4304-9150-820BF3666C05}" destId="{573872A3-ED48-4ABE-A39A-131E65D1924F}" srcOrd="0" destOrd="0" presId="urn:microsoft.com/office/officeart/2005/8/layout/hierarchy2"/>
    <dgm:cxn modelId="{BD8E717A-3E92-4FDA-B359-36E31ABF8268}" type="presOf" srcId="{DFC80FE7-9BCA-495D-B359-A7AE581F2D33}" destId="{C10F829F-31C2-4BC6-A5F4-861C2A858F0B}" srcOrd="0" destOrd="0" presId="urn:microsoft.com/office/officeart/2005/8/layout/hierarchy2"/>
    <dgm:cxn modelId="{DE5C8DAA-260E-44E4-A028-6409AEE97058}" type="presOf" srcId="{A10D734D-DEB2-417C-B6E8-CB79660A4B80}" destId="{30FBBED9-EF27-432F-973D-726737FF0335}" srcOrd="0" destOrd="0" presId="urn:microsoft.com/office/officeart/2005/8/layout/hierarchy2"/>
    <dgm:cxn modelId="{4E445DA8-659C-453C-B0A1-AC7E5973E67C}" type="presOf" srcId="{996C20EB-00A2-4A59-A217-28FFCB5C97EF}" destId="{E60E2689-72A9-4862-A8A0-CD8CABA2BD88}" srcOrd="1" destOrd="0" presId="urn:microsoft.com/office/officeart/2005/8/layout/hierarchy2"/>
    <dgm:cxn modelId="{9F35680F-20B7-476C-AE13-DC4216954F87}" srcId="{D07BC739-CDB1-4364-B9FF-D1E335F7E43D}" destId="{EE692141-484D-471A-95A8-60B0A6149C8F}" srcOrd="3" destOrd="0" parTransId="{9179BC6D-BF98-476F-82DC-E47E6D97E2DA}" sibTransId="{EC69A492-8F21-4408-9098-AE0FAC5F5924}"/>
    <dgm:cxn modelId="{9CBE180E-9016-4B77-83D5-AE70C3A288E8}" type="presOf" srcId="{B7014499-737F-45B0-89F2-D6EDE14CB30B}" destId="{DFF07D29-8AEB-4E7F-B86F-22DB3158C139}" srcOrd="0" destOrd="0" presId="urn:microsoft.com/office/officeart/2005/8/layout/hierarchy2"/>
    <dgm:cxn modelId="{400924A7-CB4C-457E-B579-71540735F686}" type="presOf" srcId="{A10D734D-DEB2-417C-B6E8-CB79660A4B80}" destId="{E2464499-FB71-41B4-909C-DDE2B02CA939}" srcOrd="1" destOrd="0" presId="urn:microsoft.com/office/officeart/2005/8/layout/hierarchy2"/>
    <dgm:cxn modelId="{5A74AE59-AA5B-4C90-846A-29F6798F4023}" srcId="{FE4DA9E0-479C-48BC-B87E-7041014A868B}" destId="{218F2677-E637-4245-9C13-64187464D6F8}" srcOrd="0" destOrd="0" parTransId="{3CB3F9BA-9C83-41F6-91AD-9ADDDD4A9EB5}" sibTransId="{ECB67EC9-B0E7-4CAB-A8C5-F097CA262F3F}"/>
    <dgm:cxn modelId="{4B8AB10C-CB18-4731-809F-8A3436447B37}" srcId="{3BC20629-657E-4764-8A8B-873D8F99D3AF}" destId="{FD3C3213-89E5-4C7B-B947-F1D820D8C0C5}" srcOrd="0" destOrd="0" parTransId="{996C20EB-00A2-4A59-A217-28FFCB5C97EF}" sibTransId="{EA0CC67A-186D-493B-90CA-A3E556BA7BB7}"/>
    <dgm:cxn modelId="{BB4AC8B4-6C53-487E-B240-D215D1F1AE76}" type="presOf" srcId="{AB8E54D4-A8F7-427B-BF6E-4505AA9C045C}" destId="{BBAB64C2-3201-4814-8087-DAC70A97974E}" srcOrd="1" destOrd="0" presId="urn:microsoft.com/office/officeart/2005/8/layout/hierarchy2"/>
    <dgm:cxn modelId="{04A6286F-46DE-4731-A69A-E43D73F8CE74}" type="presOf" srcId="{500B7F83-8CED-4422-B069-0C6A667DDB54}" destId="{1866F78F-5EEB-4903-AB67-EA389C537655}" srcOrd="0" destOrd="0" presId="urn:microsoft.com/office/officeart/2005/8/layout/hierarchy2"/>
    <dgm:cxn modelId="{9373F0E3-E0B4-4115-A550-D195ECA44B4B}" type="presOf" srcId="{C899679A-FF0A-4CEA-8846-AF84B926DFAD}" destId="{80724746-7235-49A3-B277-91C4A73B27EB}" srcOrd="0" destOrd="0" presId="urn:microsoft.com/office/officeart/2005/8/layout/hierarchy2"/>
    <dgm:cxn modelId="{BD698F6B-91BF-4E37-8BAC-56C078D483CF}" type="presOf" srcId="{61FA222E-6A91-4986-B8E5-AF361ADBAA6A}" destId="{5A2DCEF2-3E6D-4587-A1B8-07488A523545}" srcOrd="0" destOrd="0" presId="urn:microsoft.com/office/officeart/2005/8/layout/hierarchy2"/>
    <dgm:cxn modelId="{265D7CA8-291F-4275-A6E7-2F2F80B42BCE}" srcId="{8DCE4576-1773-498D-A493-FF42D3374754}" destId="{4C6FF94A-8D3D-45B3-8005-2F5C54814537}" srcOrd="0" destOrd="0" parTransId="{51EAA639-E5F0-470C-B2FA-AEDB0324ED46}" sibTransId="{37CA2286-DBE7-4C01-95C9-813CFE02DE38}"/>
    <dgm:cxn modelId="{A742BD84-4668-49EF-B4A2-F9BDE5EFD707}" type="presOf" srcId="{D3AFF2AB-6B34-491F-8ABF-8D37FC8B0FC9}" destId="{342C48F6-EF7B-4840-B271-24CFC8B5F20E}" srcOrd="0" destOrd="0" presId="urn:microsoft.com/office/officeart/2005/8/layout/hierarchy2"/>
    <dgm:cxn modelId="{8C27B82D-0758-4CD7-9DF3-1807C1FF7BED}" type="presOf" srcId="{2F498A55-AA0B-4D03-80C7-70BE78405576}" destId="{CAF7D5B7-6BCC-4ACA-8400-329B8A7CBE96}" srcOrd="0" destOrd="0" presId="urn:microsoft.com/office/officeart/2005/8/layout/hierarchy2"/>
    <dgm:cxn modelId="{642E79F8-2108-48D6-9718-D58AE97BCE82}" srcId="{AEE9C415-F7B7-4C93-8FF5-B73FF89ACE4D}" destId="{2C8765C0-EC0D-49D9-BC8E-FEE2755C34BC}" srcOrd="0" destOrd="0" parTransId="{61FA222E-6A91-4986-B8E5-AF361ADBAA6A}" sibTransId="{A83D4161-1FDD-4EF0-87AA-A8DB868D0AB6}"/>
    <dgm:cxn modelId="{C82916E1-067B-4994-A038-594EC8BF310D}" type="presOf" srcId="{61FFC180-3196-45F6-BBE9-AE49B5066333}" destId="{86EEF22F-04AD-4203-80CE-5FB538606CB9}" srcOrd="1" destOrd="0" presId="urn:microsoft.com/office/officeart/2005/8/layout/hierarchy2"/>
    <dgm:cxn modelId="{2A7C269A-D47F-41C8-8C29-91FABF4AA713}" type="presOf" srcId="{51EAA639-E5F0-470C-B2FA-AEDB0324ED46}" destId="{14069D35-E16B-459D-9206-CC1902CF44EB}" srcOrd="0" destOrd="0" presId="urn:microsoft.com/office/officeart/2005/8/layout/hierarchy2"/>
    <dgm:cxn modelId="{D0F035B6-C7CD-4FDD-9E3C-925072A250CD}" type="presOf" srcId="{95888F9C-1E11-4741-8304-70EC7ECAD6C6}" destId="{A69F42DF-FF10-4FCA-A047-068EA66262B7}" srcOrd="1" destOrd="0" presId="urn:microsoft.com/office/officeart/2005/8/layout/hierarchy2"/>
    <dgm:cxn modelId="{E19C1DD8-5B14-4C8A-9989-BBA8571B7E16}" srcId="{FD3C3213-89E5-4C7B-B947-F1D820D8C0C5}" destId="{500B7F83-8CED-4422-B069-0C6A667DDB54}" srcOrd="1" destOrd="0" parTransId="{61FFC180-3196-45F6-BBE9-AE49B5066333}" sibTransId="{904ED4A0-073C-444F-A36B-07A029572520}"/>
    <dgm:cxn modelId="{5AABF284-99CE-429D-AF75-87DA98ADC8C1}" type="presOf" srcId="{D07BC739-CDB1-4364-B9FF-D1E335F7E43D}" destId="{DD5D0897-1848-4DBE-BC8B-9407B7420D46}" srcOrd="0" destOrd="0" presId="urn:microsoft.com/office/officeart/2005/8/layout/hierarchy2"/>
    <dgm:cxn modelId="{1C8F4025-7522-4EB6-BDFE-50D8C9D2B2E8}" srcId="{8DCE4576-1773-498D-A493-FF42D3374754}" destId="{D07BC739-CDB1-4364-B9FF-D1E335F7E43D}" srcOrd="1" destOrd="0" parTransId="{832AC50C-C7DD-48F0-8234-654D305DD5DD}" sibTransId="{152A5861-EA5B-4023-88FA-49B5C5633DF1}"/>
    <dgm:cxn modelId="{CFCBE6A4-21F0-4077-9090-072D7C29552D}" srcId="{4C6FF94A-8D3D-45B3-8005-2F5C54814537}" destId="{B7014499-737F-45B0-89F2-D6EDE14CB30B}" srcOrd="0" destOrd="0" parTransId="{B04816E8-4048-493A-8FA9-71A16801582E}" sibTransId="{6E3D6218-1655-477F-821F-15352CBB834E}"/>
    <dgm:cxn modelId="{8F4C2176-1467-496C-AE6C-6AB04953A96F}" type="presOf" srcId="{3BC20629-657E-4764-8A8B-873D8F99D3AF}" destId="{FDA5CC04-91A7-4951-82F3-0DDD79B5FE38}" srcOrd="0" destOrd="0" presId="urn:microsoft.com/office/officeart/2005/8/layout/hierarchy2"/>
    <dgm:cxn modelId="{6F625AD0-692B-4B7E-A122-29E0395D7BC4}" type="presOf" srcId="{EE692141-484D-471A-95A8-60B0A6149C8F}" destId="{80251DB4-1239-4D95-B6A6-A92AB4A774DA}" srcOrd="0" destOrd="0" presId="urn:microsoft.com/office/officeart/2005/8/layout/hierarchy2"/>
    <dgm:cxn modelId="{5CA8734A-9F35-4C88-9D35-3D0DF1ED4BB1}" type="presOf" srcId="{C899679A-FF0A-4CEA-8846-AF84B926DFAD}" destId="{BB0A8D3D-6AAC-4974-AD33-29F1D925A0E9}" srcOrd="1" destOrd="0" presId="urn:microsoft.com/office/officeart/2005/8/layout/hierarchy2"/>
    <dgm:cxn modelId="{84D3452C-BBAB-472B-904C-C2162F859A5F}" type="presOf" srcId="{51EAA639-E5F0-470C-B2FA-AEDB0324ED46}" destId="{B70B82CD-24A2-4CEB-8E97-AE3D633EA03D}" srcOrd="1" destOrd="0" presId="urn:microsoft.com/office/officeart/2005/8/layout/hierarchy2"/>
    <dgm:cxn modelId="{00584F54-C082-48F4-951A-50CE5DAA47A9}" type="presOf" srcId="{B04816E8-4048-493A-8FA9-71A16801582E}" destId="{C85B3688-40FC-4410-B510-8C4E810D243C}" srcOrd="0" destOrd="0" presId="urn:microsoft.com/office/officeart/2005/8/layout/hierarchy2"/>
    <dgm:cxn modelId="{6EA48FA3-95D5-4CF5-94D9-1AD1981A588D}" srcId="{8DCE4576-1773-498D-A493-FF42D3374754}" destId="{AEE9C415-F7B7-4C93-8FF5-B73FF89ACE4D}" srcOrd="2" destOrd="0" parTransId="{C899679A-FF0A-4CEA-8846-AF84B926DFAD}" sibTransId="{69673F9F-E893-4019-ADEC-520E75C526F0}"/>
    <dgm:cxn modelId="{01D4B13E-B99F-4D79-95E4-E391CB3F85BD}" type="presOf" srcId="{52ED979D-F4FA-45AC-B721-CA279B364113}" destId="{FFDB31CA-141A-404F-9008-052F8EBF5C32}" srcOrd="0" destOrd="0" presId="urn:microsoft.com/office/officeart/2005/8/layout/hierarchy2"/>
    <dgm:cxn modelId="{8006AE5E-E6A5-4EC7-A07D-C48D1AB0E4EA}" type="presOf" srcId="{AE883DC4-1166-4CE4-B346-7A84C838BE49}" destId="{B6C53028-AF41-4EAE-9BE1-92DE39C05C24}" srcOrd="0" destOrd="0" presId="urn:microsoft.com/office/officeart/2005/8/layout/hierarchy2"/>
    <dgm:cxn modelId="{AE94E844-0E1A-499F-A9FB-6E60019F386A}" type="presOf" srcId="{039352A4-CE75-4EC0-BF9E-D3355BC74987}" destId="{0E42511C-A8D7-4686-A387-AE56DC012893}" srcOrd="1" destOrd="0" presId="urn:microsoft.com/office/officeart/2005/8/layout/hierarchy2"/>
    <dgm:cxn modelId="{A4F42988-BE12-4BD3-982F-F9DBA094B79E}" type="presOf" srcId="{996C20EB-00A2-4A59-A217-28FFCB5C97EF}" destId="{347F7FA0-08AB-40C4-BC04-7F77DD7DD8D0}" srcOrd="0" destOrd="0" presId="urn:microsoft.com/office/officeart/2005/8/layout/hierarchy2"/>
    <dgm:cxn modelId="{940C8362-B301-47B7-AD5B-4D630C4AB7D4}" type="presOf" srcId="{AB8E54D4-A8F7-427B-BF6E-4505AA9C045C}" destId="{1347D078-7935-4F96-8DC7-000E44F71E78}" srcOrd="0" destOrd="0" presId="urn:microsoft.com/office/officeart/2005/8/layout/hierarchy2"/>
    <dgm:cxn modelId="{9D5E00AD-C4A9-4440-9957-878213BF952A}" srcId="{FD3C3213-89E5-4C7B-B947-F1D820D8C0C5}" destId="{DFC80FE7-9BCA-495D-B359-A7AE581F2D33}" srcOrd="0" destOrd="0" parTransId="{039352A4-CE75-4EC0-BF9E-D3355BC74987}" sibTransId="{7E1188B0-2956-4695-A102-66BF444E1199}"/>
    <dgm:cxn modelId="{73C71A0F-B846-49B3-8532-CB1122C69FC1}" type="presOf" srcId="{832AC50C-C7DD-48F0-8234-654D305DD5DD}" destId="{49FA7550-CF93-4966-B519-DDBF04AF5B1B}" srcOrd="0" destOrd="0" presId="urn:microsoft.com/office/officeart/2005/8/layout/hierarchy2"/>
    <dgm:cxn modelId="{083518BE-5C88-4BE2-B4A2-882D4D0A6C7E}" type="presOf" srcId="{B04816E8-4048-493A-8FA9-71A16801582E}" destId="{690F7474-C12C-4758-9334-198830D526DA}" srcOrd="1" destOrd="0" presId="urn:microsoft.com/office/officeart/2005/8/layout/hierarchy2"/>
    <dgm:cxn modelId="{86C2626A-1395-44AB-A351-2AFC7F248726}" srcId="{218F2677-E637-4245-9C13-64187464D6F8}" destId="{8DCE4576-1773-498D-A493-FF42D3374754}" srcOrd="1" destOrd="0" parTransId="{AB8E54D4-A8F7-427B-BF6E-4505AA9C045C}" sibTransId="{9356DFCB-7FE0-4F08-9F1D-4DCDE8A74628}"/>
    <dgm:cxn modelId="{1CA2AB78-1B76-43B2-AD49-07C488DB96A9}" type="presOf" srcId="{61FA222E-6A91-4986-B8E5-AF361ADBAA6A}" destId="{58E5A5A4-4013-43FD-B184-DC89904DBF2C}" srcOrd="1" destOrd="0" presId="urn:microsoft.com/office/officeart/2005/8/layout/hierarchy2"/>
    <dgm:cxn modelId="{5255D841-4CEE-4676-B837-4957C01EE36E}" type="presOf" srcId="{FE4DA9E0-479C-48BC-B87E-7041014A868B}" destId="{63AC99A5-4FC6-4F67-9B3D-8CFFF35998B5}" srcOrd="0" destOrd="0" presId="urn:microsoft.com/office/officeart/2005/8/layout/hierarchy2"/>
    <dgm:cxn modelId="{64CDE60C-AA8F-4020-A926-2E9D2B4C9FA8}" type="presOf" srcId="{FD3C3213-89E5-4C7B-B947-F1D820D8C0C5}" destId="{2C90A042-82C9-47B2-ADFE-5A7D59073F22}" srcOrd="0" destOrd="0" presId="urn:microsoft.com/office/officeart/2005/8/layout/hierarchy2"/>
    <dgm:cxn modelId="{05C349E3-118B-429D-B58F-E208FD776085}" srcId="{218F2677-E637-4245-9C13-64187464D6F8}" destId="{3BC20629-657E-4764-8A8B-873D8F99D3AF}" srcOrd="0" destOrd="0" parTransId="{923516CD-040C-4304-9150-820BF3666C05}" sibTransId="{8DA7D958-5B9C-40BB-8C10-7BCABF840AF6}"/>
    <dgm:cxn modelId="{CA230DD1-79FB-4CEE-B329-6E7BFC813DBB}" srcId="{D07BC739-CDB1-4364-B9FF-D1E335F7E43D}" destId="{52ED979D-F4FA-45AC-B721-CA279B364113}" srcOrd="0" destOrd="0" parTransId="{A10D734D-DEB2-417C-B6E8-CB79660A4B80}" sibTransId="{4D7DEF41-9ADF-4C69-86FE-A42144CB0258}"/>
    <dgm:cxn modelId="{25808B02-33E9-43E0-AF14-684FD20EA6BD}" type="presOf" srcId="{9179BC6D-BF98-476F-82DC-E47E6D97E2DA}" destId="{D7FB3854-5CD4-4EFA-80B4-75AA84F7AD93}" srcOrd="1" destOrd="0" presId="urn:microsoft.com/office/officeart/2005/8/layout/hierarchy2"/>
    <dgm:cxn modelId="{883FC747-A09E-436B-8FAB-5DCA9E682CDD}" type="presOf" srcId="{8DCE4576-1773-498D-A493-FF42D3374754}" destId="{99692E31-E407-4253-B98F-440BA37A0283}" srcOrd="0" destOrd="0" presId="urn:microsoft.com/office/officeart/2005/8/layout/hierarchy2"/>
    <dgm:cxn modelId="{937BF5D6-7166-4077-9BEE-4043E3ADCDD6}" type="presOf" srcId="{2C8765C0-EC0D-49D9-BC8E-FEE2755C34BC}" destId="{54DFAA2C-6292-48A7-BF71-E9DEAFD199C7}" srcOrd="0" destOrd="0" presId="urn:microsoft.com/office/officeart/2005/8/layout/hierarchy2"/>
    <dgm:cxn modelId="{DD9A0595-FE2B-4941-BBB5-FEA426155D30}" srcId="{D07BC739-CDB1-4364-B9FF-D1E335F7E43D}" destId="{AE883DC4-1166-4CE4-B346-7A84C838BE49}" srcOrd="2" destOrd="0" parTransId="{95888F9C-1E11-4741-8304-70EC7ECAD6C6}" sibTransId="{7D451EF9-1E32-4558-A533-D4B7A68F39CE}"/>
    <dgm:cxn modelId="{17903645-D499-41AC-A00A-6403E2BF188D}" type="presOf" srcId="{832AC50C-C7DD-48F0-8234-654D305DD5DD}" destId="{505F52F5-EBFD-4179-983D-C236A5E2642C}" srcOrd="1" destOrd="0" presId="urn:microsoft.com/office/officeart/2005/8/layout/hierarchy2"/>
    <dgm:cxn modelId="{76DFF5E1-7CFC-428F-87A3-2168EB5C6D3F}" type="presOf" srcId="{4C6FF94A-8D3D-45B3-8005-2F5C54814537}" destId="{A37CC20E-B5AA-4137-90D2-99EDCB3D5719}" srcOrd="0" destOrd="0" presId="urn:microsoft.com/office/officeart/2005/8/layout/hierarchy2"/>
    <dgm:cxn modelId="{1FB4D823-AF55-40F1-BF96-533DAAE75698}" type="presOf" srcId="{AEE9C415-F7B7-4C93-8FF5-B73FF89ACE4D}" destId="{D224C1A1-4CE8-4638-A0A2-A135D4046B2F}" srcOrd="0" destOrd="0" presId="urn:microsoft.com/office/officeart/2005/8/layout/hierarchy2"/>
    <dgm:cxn modelId="{22FF4B12-946F-40E4-9CD3-FCEA3BDA8A6A}" type="presOf" srcId="{923516CD-040C-4304-9150-820BF3666C05}" destId="{1D84AF1C-67A0-48E9-8FED-7130857E294A}" srcOrd="1" destOrd="0" presId="urn:microsoft.com/office/officeart/2005/8/layout/hierarchy2"/>
    <dgm:cxn modelId="{9FB0441F-D880-4710-92B6-47FC85C742BF}" type="presOf" srcId="{95888F9C-1E11-4741-8304-70EC7ECAD6C6}" destId="{9A062497-09B7-4DDD-AB6E-4C6CFCFBBF8B}" srcOrd="0" destOrd="0" presId="urn:microsoft.com/office/officeart/2005/8/layout/hierarchy2"/>
    <dgm:cxn modelId="{ABDD8151-34BD-45DF-AB35-A5784FBF6FEC}" type="presOf" srcId="{9179BC6D-BF98-476F-82DC-E47E6D97E2DA}" destId="{15F1728F-0575-4514-8930-5584D4100B66}" srcOrd="0" destOrd="0" presId="urn:microsoft.com/office/officeart/2005/8/layout/hierarchy2"/>
    <dgm:cxn modelId="{969703C4-0041-4583-A254-545A6FA5E9C7}" type="presOf" srcId="{D3AFF2AB-6B34-491F-8ABF-8D37FC8B0FC9}" destId="{4A51E0EE-6737-4E45-A0EB-FAC6A5290531}" srcOrd="1" destOrd="0" presId="urn:microsoft.com/office/officeart/2005/8/layout/hierarchy2"/>
    <dgm:cxn modelId="{6BCF9683-0568-4118-AC00-6110E43B6D9C}" type="presParOf" srcId="{63AC99A5-4FC6-4F67-9B3D-8CFFF35998B5}" destId="{B85049AE-B7C3-438E-BFFC-76C03823956B}" srcOrd="0" destOrd="0" presId="urn:microsoft.com/office/officeart/2005/8/layout/hierarchy2"/>
    <dgm:cxn modelId="{E4583012-7CFF-428A-87A1-3DD086FF7DFE}" type="presParOf" srcId="{B85049AE-B7C3-438E-BFFC-76C03823956B}" destId="{BE539F36-A7D8-4EFC-B9BC-4C8251A7B473}" srcOrd="0" destOrd="0" presId="urn:microsoft.com/office/officeart/2005/8/layout/hierarchy2"/>
    <dgm:cxn modelId="{9AE7ADDD-18A6-4750-BDFF-509C442C3190}" type="presParOf" srcId="{B85049AE-B7C3-438E-BFFC-76C03823956B}" destId="{6F75D3DF-A334-4642-9AE8-14ADC8E77035}" srcOrd="1" destOrd="0" presId="urn:microsoft.com/office/officeart/2005/8/layout/hierarchy2"/>
    <dgm:cxn modelId="{7D482362-AC5C-4A01-9CDD-8E61F8CEE5E0}" type="presParOf" srcId="{6F75D3DF-A334-4642-9AE8-14ADC8E77035}" destId="{573872A3-ED48-4ABE-A39A-131E65D1924F}" srcOrd="0" destOrd="0" presId="urn:microsoft.com/office/officeart/2005/8/layout/hierarchy2"/>
    <dgm:cxn modelId="{DC71E568-8240-4156-BB7B-5BF2BB4EE0BF}" type="presParOf" srcId="{573872A3-ED48-4ABE-A39A-131E65D1924F}" destId="{1D84AF1C-67A0-48E9-8FED-7130857E294A}" srcOrd="0" destOrd="0" presId="urn:microsoft.com/office/officeart/2005/8/layout/hierarchy2"/>
    <dgm:cxn modelId="{C689E5E2-C86B-4625-8495-04F03981D67B}" type="presParOf" srcId="{6F75D3DF-A334-4642-9AE8-14ADC8E77035}" destId="{8B8F66D3-9C67-40A3-8CF2-D045C5D52E9D}" srcOrd="1" destOrd="0" presId="urn:microsoft.com/office/officeart/2005/8/layout/hierarchy2"/>
    <dgm:cxn modelId="{F901F3C0-66AE-4B48-8001-9CD6D866D62B}" type="presParOf" srcId="{8B8F66D3-9C67-40A3-8CF2-D045C5D52E9D}" destId="{FDA5CC04-91A7-4951-82F3-0DDD79B5FE38}" srcOrd="0" destOrd="0" presId="urn:microsoft.com/office/officeart/2005/8/layout/hierarchy2"/>
    <dgm:cxn modelId="{16105F71-202F-4B61-80F7-3B9E6E79B4CC}" type="presParOf" srcId="{8B8F66D3-9C67-40A3-8CF2-D045C5D52E9D}" destId="{36E1452B-D637-4F85-B2BB-9554A9265F65}" srcOrd="1" destOrd="0" presId="urn:microsoft.com/office/officeart/2005/8/layout/hierarchy2"/>
    <dgm:cxn modelId="{EC8CF333-3E0B-4805-8EF6-EBBE883FA34B}" type="presParOf" srcId="{36E1452B-D637-4F85-B2BB-9554A9265F65}" destId="{347F7FA0-08AB-40C4-BC04-7F77DD7DD8D0}" srcOrd="0" destOrd="0" presId="urn:microsoft.com/office/officeart/2005/8/layout/hierarchy2"/>
    <dgm:cxn modelId="{425BA1D8-567C-4E40-9047-395B3A67D7BE}" type="presParOf" srcId="{347F7FA0-08AB-40C4-BC04-7F77DD7DD8D0}" destId="{E60E2689-72A9-4862-A8A0-CD8CABA2BD88}" srcOrd="0" destOrd="0" presId="urn:microsoft.com/office/officeart/2005/8/layout/hierarchy2"/>
    <dgm:cxn modelId="{9543BE2A-86FE-49CD-933C-453AF5A05F48}" type="presParOf" srcId="{36E1452B-D637-4F85-B2BB-9554A9265F65}" destId="{433C2CB5-3D74-44D8-8A53-12795F4EFD10}" srcOrd="1" destOrd="0" presId="urn:microsoft.com/office/officeart/2005/8/layout/hierarchy2"/>
    <dgm:cxn modelId="{B93F8EBD-CC95-44A4-A588-0F377AE8C1C4}" type="presParOf" srcId="{433C2CB5-3D74-44D8-8A53-12795F4EFD10}" destId="{2C90A042-82C9-47B2-ADFE-5A7D59073F22}" srcOrd="0" destOrd="0" presId="urn:microsoft.com/office/officeart/2005/8/layout/hierarchy2"/>
    <dgm:cxn modelId="{9742148B-629E-4FEB-9436-0247A7884271}" type="presParOf" srcId="{433C2CB5-3D74-44D8-8A53-12795F4EFD10}" destId="{2B308614-60D3-4D6B-A3CE-9AC1468D30DC}" srcOrd="1" destOrd="0" presId="urn:microsoft.com/office/officeart/2005/8/layout/hierarchy2"/>
    <dgm:cxn modelId="{2462BA02-E2E6-4F3B-9E22-0B93D2AD80D8}" type="presParOf" srcId="{2B308614-60D3-4D6B-A3CE-9AC1468D30DC}" destId="{675EA407-AE4D-4D25-9535-DB98D197F9B3}" srcOrd="0" destOrd="0" presId="urn:microsoft.com/office/officeart/2005/8/layout/hierarchy2"/>
    <dgm:cxn modelId="{E582B1FA-E2E6-4D79-8470-2D3903CA962E}" type="presParOf" srcId="{675EA407-AE4D-4D25-9535-DB98D197F9B3}" destId="{0E42511C-A8D7-4686-A387-AE56DC012893}" srcOrd="0" destOrd="0" presId="urn:microsoft.com/office/officeart/2005/8/layout/hierarchy2"/>
    <dgm:cxn modelId="{53B7892E-7B41-4769-A53E-AE41B4F488EC}" type="presParOf" srcId="{2B308614-60D3-4D6B-A3CE-9AC1468D30DC}" destId="{B9293AFA-98E2-4001-BC3D-891F016E8978}" srcOrd="1" destOrd="0" presId="urn:microsoft.com/office/officeart/2005/8/layout/hierarchy2"/>
    <dgm:cxn modelId="{FA55E0F7-4B88-47EA-97D0-B53CC7096687}" type="presParOf" srcId="{B9293AFA-98E2-4001-BC3D-891F016E8978}" destId="{C10F829F-31C2-4BC6-A5F4-861C2A858F0B}" srcOrd="0" destOrd="0" presId="urn:microsoft.com/office/officeart/2005/8/layout/hierarchy2"/>
    <dgm:cxn modelId="{1FF91DDB-E60B-479F-8891-6833BB4D192D}" type="presParOf" srcId="{B9293AFA-98E2-4001-BC3D-891F016E8978}" destId="{3B0EB8B3-4DD8-4ECE-B85B-B746D27CCF98}" srcOrd="1" destOrd="0" presId="urn:microsoft.com/office/officeart/2005/8/layout/hierarchy2"/>
    <dgm:cxn modelId="{3FEB4E0A-A5D9-4602-92C5-5BB966C04790}" type="presParOf" srcId="{2B308614-60D3-4D6B-A3CE-9AC1468D30DC}" destId="{5049C457-0F6C-4FBD-A900-C8A41F92A9F1}" srcOrd="2" destOrd="0" presId="urn:microsoft.com/office/officeart/2005/8/layout/hierarchy2"/>
    <dgm:cxn modelId="{0C96404F-1F34-4FE9-988A-5EB9500960EE}" type="presParOf" srcId="{5049C457-0F6C-4FBD-A900-C8A41F92A9F1}" destId="{86EEF22F-04AD-4203-80CE-5FB538606CB9}" srcOrd="0" destOrd="0" presId="urn:microsoft.com/office/officeart/2005/8/layout/hierarchy2"/>
    <dgm:cxn modelId="{85271B03-C798-4C5E-A3BD-5B72F34F8651}" type="presParOf" srcId="{2B308614-60D3-4D6B-A3CE-9AC1468D30DC}" destId="{3661C7A9-CB18-4F81-A4B2-44D8B218E1A5}" srcOrd="3" destOrd="0" presId="urn:microsoft.com/office/officeart/2005/8/layout/hierarchy2"/>
    <dgm:cxn modelId="{F75C5339-2BE9-4934-B157-3079C63401D0}" type="presParOf" srcId="{3661C7A9-CB18-4F81-A4B2-44D8B218E1A5}" destId="{1866F78F-5EEB-4903-AB67-EA389C537655}" srcOrd="0" destOrd="0" presId="urn:microsoft.com/office/officeart/2005/8/layout/hierarchy2"/>
    <dgm:cxn modelId="{E48C380B-D9AF-4976-A694-F073FB0434F1}" type="presParOf" srcId="{3661C7A9-CB18-4F81-A4B2-44D8B218E1A5}" destId="{7FF3EA5E-9DC7-40DA-9C10-F8A7BD235A84}" srcOrd="1" destOrd="0" presId="urn:microsoft.com/office/officeart/2005/8/layout/hierarchy2"/>
    <dgm:cxn modelId="{F5B67A6D-ECF2-42C5-835D-7F726D7221D6}" type="presParOf" srcId="{6F75D3DF-A334-4642-9AE8-14ADC8E77035}" destId="{1347D078-7935-4F96-8DC7-000E44F71E78}" srcOrd="2" destOrd="0" presId="urn:microsoft.com/office/officeart/2005/8/layout/hierarchy2"/>
    <dgm:cxn modelId="{031D77FA-5208-4878-909E-F00729A622B8}" type="presParOf" srcId="{1347D078-7935-4F96-8DC7-000E44F71E78}" destId="{BBAB64C2-3201-4814-8087-DAC70A97974E}" srcOrd="0" destOrd="0" presId="urn:microsoft.com/office/officeart/2005/8/layout/hierarchy2"/>
    <dgm:cxn modelId="{D90FB85F-C59D-4F67-A509-B7B71C79D621}" type="presParOf" srcId="{6F75D3DF-A334-4642-9AE8-14ADC8E77035}" destId="{44760EC5-A5AC-4D22-B6FB-06B188912E66}" srcOrd="3" destOrd="0" presId="urn:microsoft.com/office/officeart/2005/8/layout/hierarchy2"/>
    <dgm:cxn modelId="{FA42579A-767B-4CB3-B2CD-D0EF7E8350DD}" type="presParOf" srcId="{44760EC5-A5AC-4D22-B6FB-06B188912E66}" destId="{99692E31-E407-4253-B98F-440BA37A0283}" srcOrd="0" destOrd="0" presId="urn:microsoft.com/office/officeart/2005/8/layout/hierarchy2"/>
    <dgm:cxn modelId="{D9FAB658-3F1B-4A5A-8A0F-BDD30D8E940F}" type="presParOf" srcId="{44760EC5-A5AC-4D22-B6FB-06B188912E66}" destId="{CAA5AA2A-95A5-4746-8B99-EC28654549C4}" srcOrd="1" destOrd="0" presId="urn:microsoft.com/office/officeart/2005/8/layout/hierarchy2"/>
    <dgm:cxn modelId="{9AE32D9F-DBEC-45F9-955C-4BEDBAE93948}" type="presParOf" srcId="{CAA5AA2A-95A5-4746-8B99-EC28654549C4}" destId="{14069D35-E16B-459D-9206-CC1902CF44EB}" srcOrd="0" destOrd="0" presId="urn:microsoft.com/office/officeart/2005/8/layout/hierarchy2"/>
    <dgm:cxn modelId="{79D591CD-BDF6-4477-A612-5F57728C69AD}" type="presParOf" srcId="{14069D35-E16B-459D-9206-CC1902CF44EB}" destId="{B70B82CD-24A2-4CEB-8E97-AE3D633EA03D}" srcOrd="0" destOrd="0" presId="urn:microsoft.com/office/officeart/2005/8/layout/hierarchy2"/>
    <dgm:cxn modelId="{59979179-4D2F-4B52-AC8F-789F48D30257}" type="presParOf" srcId="{CAA5AA2A-95A5-4746-8B99-EC28654549C4}" destId="{28F31579-A901-481D-9F82-BA189B55B4F2}" srcOrd="1" destOrd="0" presId="urn:microsoft.com/office/officeart/2005/8/layout/hierarchy2"/>
    <dgm:cxn modelId="{9B8F5FC6-0702-4BE1-BCBD-01941062F76F}" type="presParOf" srcId="{28F31579-A901-481D-9F82-BA189B55B4F2}" destId="{A37CC20E-B5AA-4137-90D2-99EDCB3D5719}" srcOrd="0" destOrd="0" presId="urn:microsoft.com/office/officeart/2005/8/layout/hierarchy2"/>
    <dgm:cxn modelId="{047E37AC-9EA5-4394-9A50-C6A62B9E797C}" type="presParOf" srcId="{28F31579-A901-481D-9F82-BA189B55B4F2}" destId="{3188D05F-9ED8-4AF0-AAE9-E2D36BF81639}" srcOrd="1" destOrd="0" presId="urn:microsoft.com/office/officeart/2005/8/layout/hierarchy2"/>
    <dgm:cxn modelId="{59723BC7-DAD6-4CCC-B310-0C848980D457}" type="presParOf" srcId="{3188D05F-9ED8-4AF0-AAE9-E2D36BF81639}" destId="{C85B3688-40FC-4410-B510-8C4E810D243C}" srcOrd="0" destOrd="0" presId="urn:microsoft.com/office/officeart/2005/8/layout/hierarchy2"/>
    <dgm:cxn modelId="{190BA58E-8220-421E-BC2D-BD1B84CC778D}" type="presParOf" srcId="{C85B3688-40FC-4410-B510-8C4E810D243C}" destId="{690F7474-C12C-4758-9334-198830D526DA}" srcOrd="0" destOrd="0" presId="urn:microsoft.com/office/officeart/2005/8/layout/hierarchy2"/>
    <dgm:cxn modelId="{281613AA-3DEA-43E5-A707-E521E1B76AEC}" type="presParOf" srcId="{3188D05F-9ED8-4AF0-AAE9-E2D36BF81639}" destId="{64CAE5CE-85C4-440D-9BB1-1C923EA688FB}" srcOrd="1" destOrd="0" presId="urn:microsoft.com/office/officeart/2005/8/layout/hierarchy2"/>
    <dgm:cxn modelId="{DD8B341E-0C90-4D21-8667-B91E47C9B34D}" type="presParOf" srcId="{64CAE5CE-85C4-440D-9BB1-1C923EA688FB}" destId="{DFF07D29-8AEB-4E7F-B86F-22DB3158C139}" srcOrd="0" destOrd="0" presId="urn:microsoft.com/office/officeart/2005/8/layout/hierarchy2"/>
    <dgm:cxn modelId="{4A8937F8-6249-450A-9A8A-43B61C378B9B}" type="presParOf" srcId="{64CAE5CE-85C4-440D-9BB1-1C923EA688FB}" destId="{5C78F525-F831-4AC2-A9B1-FD247C5CAB8C}" srcOrd="1" destOrd="0" presId="urn:microsoft.com/office/officeart/2005/8/layout/hierarchy2"/>
    <dgm:cxn modelId="{801FD148-144E-4A47-863D-B2DBDD90F8C9}" type="presParOf" srcId="{CAA5AA2A-95A5-4746-8B99-EC28654549C4}" destId="{49FA7550-CF93-4966-B519-DDBF04AF5B1B}" srcOrd="2" destOrd="0" presId="urn:microsoft.com/office/officeart/2005/8/layout/hierarchy2"/>
    <dgm:cxn modelId="{1DE6366E-2CD3-4681-9610-162B57A1384F}" type="presParOf" srcId="{49FA7550-CF93-4966-B519-DDBF04AF5B1B}" destId="{505F52F5-EBFD-4179-983D-C236A5E2642C}" srcOrd="0" destOrd="0" presId="urn:microsoft.com/office/officeart/2005/8/layout/hierarchy2"/>
    <dgm:cxn modelId="{3245EB95-96D0-4AA8-9649-CF294FEC5137}" type="presParOf" srcId="{CAA5AA2A-95A5-4746-8B99-EC28654549C4}" destId="{4C6EBFE3-576C-4B7A-86F8-E74F34E05EDC}" srcOrd="3" destOrd="0" presId="urn:microsoft.com/office/officeart/2005/8/layout/hierarchy2"/>
    <dgm:cxn modelId="{C1F0DA1F-E1F5-4749-A274-18560C3B32DF}" type="presParOf" srcId="{4C6EBFE3-576C-4B7A-86F8-E74F34E05EDC}" destId="{DD5D0897-1848-4DBE-BC8B-9407B7420D46}" srcOrd="0" destOrd="0" presId="urn:microsoft.com/office/officeart/2005/8/layout/hierarchy2"/>
    <dgm:cxn modelId="{BDD1D4CE-872A-47B0-AC6E-2DBAB134E40F}" type="presParOf" srcId="{4C6EBFE3-576C-4B7A-86F8-E74F34E05EDC}" destId="{68B01AA4-CA31-4E3B-8EEA-6EA71F464403}" srcOrd="1" destOrd="0" presId="urn:microsoft.com/office/officeart/2005/8/layout/hierarchy2"/>
    <dgm:cxn modelId="{19572594-0446-463F-9260-145A15FB7A12}" type="presParOf" srcId="{68B01AA4-CA31-4E3B-8EEA-6EA71F464403}" destId="{30FBBED9-EF27-432F-973D-726737FF0335}" srcOrd="0" destOrd="0" presId="urn:microsoft.com/office/officeart/2005/8/layout/hierarchy2"/>
    <dgm:cxn modelId="{19DBD77D-0858-492F-9CFD-76DACFD58B31}" type="presParOf" srcId="{30FBBED9-EF27-432F-973D-726737FF0335}" destId="{E2464499-FB71-41B4-909C-DDE2B02CA939}" srcOrd="0" destOrd="0" presId="urn:microsoft.com/office/officeart/2005/8/layout/hierarchy2"/>
    <dgm:cxn modelId="{A61F4BB2-7023-4269-A775-6F284BC5492E}" type="presParOf" srcId="{68B01AA4-CA31-4E3B-8EEA-6EA71F464403}" destId="{3B3D839B-47C7-4B67-A77A-CB86B9F0D911}" srcOrd="1" destOrd="0" presId="urn:microsoft.com/office/officeart/2005/8/layout/hierarchy2"/>
    <dgm:cxn modelId="{E94C519F-FC31-4E33-9126-BA26F54619E0}" type="presParOf" srcId="{3B3D839B-47C7-4B67-A77A-CB86B9F0D911}" destId="{FFDB31CA-141A-404F-9008-052F8EBF5C32}" srcOrd="0" destOrd="0" presId="urn:microsoft.com/office/officeart/2005/8/layout/hierarchy2"/>
    <dgm:cxn modelId="{F8698F0A-0BF1-449A-8AA8-0EE6C456FBC0}" type="presParOf" srcId="{3B3D839B-47C7-4B67-A77A-CB86B9F0D911}" destId="{5F67D59C-9A04-4D6E-A696-583E4D957EF7}" srcOrd="1" destOrd="0" presId="urn:microsoft.com/office/officeart/2005/8/layout/hierarchy2"/>
    <dgm:cxn modelId="{A3ED9F86-066A-4392-8E13-89D9FAE2122C}" type="presParOf" srcId="{68B01AA4-CA31-4E3B-8EEA-6EA71F464403}" destId="{342C48F6-EF7B-4840-B271-24CFC8B5F20E}" srcOrd="2" destOrd="0" presId="urn:microsoft.com/office/officeart/2005/8/layout/hierarchy2"/>
    <dgm:cxn modelId="{822C5479-CEB7-4FE6-A2D1-13411A629727}" type="presParOf" srcId="{342C48F6-EF7B-4840-B271-24CFC8B5F20E}" destId="{4A51E0EE-6737-4E45-A0EB-FAC6A5290531}" srcOrd="0" destOrd="0" presId="urn:microsoft.com/office/officeart/2005/8/layout/hierarchy2"/>
    <dgm:cxn modelId="{724FC602-8D19-4605-9CE9-07C5315ACD8E}" type="presParOf" srcId="{68B01AA4-CA31-4E3B-8EEA-6EA71F464403}" destId="{B8A6CE9E-7FA6-4389-8AED-92B296E86912}" srcOrd="3" destOrd="0" presId="urn:microsoft.com/office/officeart/2005/8/layout/hierarchy2"/>
    <dgm:cxn modelId="{7E97FCC5-B251-4A5E-8C4F-31FDB88A8C29}" type="presParOf" srcId="{B8A6CE9E-7FA6-4389-8AED-92B296E86912}" destId="{CAF7D5B7-6BCC-4ACA-8400-329B8A7CBE96}" srcOrd="0" destOrd="0" presId="urn:microsoft.com/office/officeart/2005/8/layout/hierarchy2"/>
    <dgm:cxn modelId="{BB23CDFE-E145-4AC5-A48F-D20DECE209E1}" type="presParOf" srcId="{B8A6CE9E-7FA6-4389-8AED-92B296E86912}" destId="{464C5263-77F2-4280-AF7A-A4CCB54920B7}" srcOrd="1" destOrd="0" presId="urn:microsoft.com/office/officeart/2005/8/layout/hierarchy2"/>
    <dgm:cxn modelId="{35150889-ACEB-49B1-90F6-BE42355F5382}" type="presParOf" srcId="{68B01AA4-CA31-4E3B-8EEA-6EA71F464403}" destId="{9A062497-09B7-4DDD-AB6E-4C6CFCFBBF8B}" srcOrd="4" destOrd="0" presId="urn:microsoft.com/office/officeart/2005/8/layout/hierarchy2"/>
    <dgm:cxn modelId="{C5E36B0A-435A-4066-B069-807BDCEBA990}" type="presParOf" srcId="{9A062497-09B7-4DDD-AB6E-4C6CFCFBBF8B}" destId="{A69F42DF-FF10-4FCA-A047-068EA66262B7}" srcOrd="0" destOrd="0" presId="urn:microsoft.com/office/officeart/2005/8/layout/hierarchy2"/>
    <dgm:cxn modelId="{D8DB7818-072F-418E-B3F0-36E3C7AAF3EA}" type="presParOf" srcId="{68B01AA4-CA31-4E3B-8EEA-6EA71F464403}" destId="{959ACFAD-21EF-4100-9C48-85245419A3C6}" srcOrd="5" destOrd="0" presId="urn:microsoft.com/office/officeart/2005/8/layout/hierarchy2"/>
    <dgm:cxn modelId="{3E706E33-51A7-427E-BD8B-9F5ECB44047A}" type="presParOf" srcId="{959ACFAD-21EF-4100-9C48-85245419A3C6}" destId="{B6C53028-AF41-4EAE-9BE1-92DE39C05C24}" srcOrd="0" destOrd="0" presId="urn:microsoft.com/office/officeart/2005/8/layout/hierarchy2"/>
    <dgm:cxn modelId="{C3A758EF-7B55-4B97-8634-B6D6C8F1C00B}" type="presParOf" srcId="{959ACFAD-21EF-4100-9C48-85245419A3C6}" destId="{1D38C5F8-74DE-4EE3-B466-F2616947F9C6}" srcOrd="1" destOrd="0" presId="urn:microsoft.com/office/officeart/2005/8/layout/hierarchy2"/>
    <dgm:cxn modelId="{AA60E52D-77B8-45EC-97C3-54FD7121117B}" type="presParOf" srcId="{68B01AA4-CA31-4E3B-8EEA-6EA71F464403}" destId="{15F1728F-0575-4514-8930-5584D4100B66}" srcOrd="6" destOrd="0" presId="urn:microsoft.com/office/officeart/2005/8/layout/hierarchy2"/>
    <dgm:cxn modelId="{801D24F7-05FC-47BF-9413-1493654E8CF0}" type="presParOf" srcId="{15F1728F-0575-4514-8930-5584D4100B66}" destId="{D7FB3854-5CD4-4EFA-80B4-75AA84F7AD93}" srcOrd="0" destOrd="0" presId="urn:microsoft.com/office/officeart/2005/8/layout/hierarchy2"/>
    <dgm:cxn modelId="{12B95509-172D-4B5E-9988-DB4F54D2FFDD}" type="presParOf" srcId="{68B01AA4-CA31-4E3B-8EEA-6EA71F464403}" destId="{D7446E5A-ADD2-4EF6-B4D0-6C85F818AD0B}" srcOrd="7" destOrd="0" presId="urn:microsoft.com/office/officeart/2005/8/layout/hierarchy2"/>
    <dgm:cxn modelId="{1355F618-C210-48D1-82F5-B991FC77CEF6}" type="presParOf" srcId="{D7446E5A-ADD2-4EF6-B4D0-6C85F818AD0B}" destId="{80251DB4-1239-4D95-B6A6-A92AB4A774DA}" srcOrd="0" destOrd="0" presId="urn:microsoft.com/office/officeart/2005/8/layout/hierarchy2"/>
    <dgm:cxn modelId="{6D78594F-E2FE-48C6-A388-226CF74EB89E}" type="presParOf" srcId="{D7446E5A-ADD2-4EF6-B4D0-6C85F818AD0B}" destId="{E5482B7A-F800-45B8-B184-B974A7B75AB8}" srcOrd="1" destOrd="0" presId="urn:microsoft.com/office/officeart/2005/8/layout/hierarchy2"/>
    <dgm:cxn modelId="{E8AAAC27-2EDB-4AFF-9292-F88A867E5865}" type="presParOf" srcId="{CAA5AA2A-95A5-4746-8B99-EC28654549C4}" destId="{80724746-7235-49A3-B277-91C4A73B27EB}" srcOrd="4" destOrd="0" presId="urn:microsoft.com/office/officeart/2005/8/layout/hierarchy2"/>
    <dgm:cxn modelId="{F011419A-8B72-43B6-BE3A-6B0B0B4A4059}" type="presParOf" srcId="{80724746-7235-49A3-B277-91C4A73B27EB}" destId="{BB0A8D3D-6AAC-4974-AD33-29F1D925A0E9}" srcOrd="0" destOrd="0" presId="urn:microsoft.com/office/officeart/2005/8/layout/hierarchy2"/>
    <dgm:cxn modelId="{71574B19-AE11-4FF4-A4D8-C604CE8D08DD}" type="presParOf" srcId="{CAA5AA2A-95A5-4746-8B99-EC28654549C4}" destId="{39FB1110-D2B4-461B-9613-B8574CE42A01}" srcOrd="5" destOrd="0" presId="urn:microsoft.com/office/officeart/2005/8/layout/hierarchy2"/>
    <dgm:cxn modelId="{A43514E3-F609-421A-83B8-DC49D0824E31}" type="presParOf" srcId="{39FB1110-D2B4-461B-9613-B8574CE42A01}" destId="{D224C1A1-4CE8-4638-A0A2-A135D4046B2F}" srcOrd="0" destOrd="0" presId="urn:microsoft.com/office/officeart/2005/8/layout/hierarchy2"/>
    <dgm:cxn modelId="{96F36B9E-9DF4-414D-83F4-07D42A16A0D1}" type="presParOf" srcId="{39FB1110-D2B4-461B-9613-B8574CE42A01}" destId="{1CB27AB7-1E16-473B-9BF8-EA9476004FD1}" srcOrd="1" destOrd="0" presId="urn:microsoft.com/office/officeart/2005/8/layout/hierarchy2"/>
    <dgm:cxn modelId="{86548ADE-B47B-4235-A4A8-210E9532B369}" type="presParOf" srcId="{1CB27AB7-1E16-473B-9BF8-EA9476004FD1}" destId="{5A2DCEF2-3E6D-4587-A1B8-07488A523545}" srcOrd="0" destOrd="0" presId="urn:microsoft.com/office/officeart/2005/8/layout/hierarchy2"/>
    <dgm:cxn modelId="{64F2D2B6-1024-41F2-9F7D-8222353314AA}" type="presParOf" srcId="{5A2DCEF2-3E6D-4587-A1B8-07488A523545}" destId="{58E5A5A4-4013-43FD-B184-DC89904DBF2C}" srcOrd="0" destOrd="0" presId="urn:microsoft.com/office/officeart/2005/8/layout/hierarchy2"/>
    <dgm:cxn modelId="{2CC6E568-0826-458F-9B98-18F652114A61}" type="presParOf" srcId="{1CB27AB7-1E16-473B-9BF8-EA9476004FD1}" destId="{8110CAC8-949F-4B24-BB91-A223308B8752}" srcOrd="1" destOrd="0" presId="urn:microsoft.com/office/officeart/2005/8/layout/hierarchy2"/>
    <dgm:cxn modelId="{881E4413-42BB-4651-8F00-1CE4C6556488}" type="presParOf" srcId="{8110CAC8-949F-4B24-BB91-A223308B8752}" destId="{54DFAA2C-6292-48A7-BF71-E9DEAFD199C7}" srcOrd="0" destOrd="0" presId="urn:microsoft.com/office/officeart/2005/8/layout/hierarchy2"/>
    <dgm:cxn modelId="{8632403E-9D21-4EDA-A0C7-3D1D0A3D13BC}" type="presParOf" srcId="{8110CAC8-949F-4B24-BB91-A223308B8752}" destId="{D2F56D17-96C6-413C-8BED-5E6894D236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54F3C-F14F-43BF-8BE1-5999465FD08E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E0DD99-4C28-44F0-91D0-1CB5BD2EB28A}">
      <dgm:prSet phldrT="[Text]"/>
      <dgm:spPr/>
      <dgm:t>
        <a:bodyPr/>
        <a:lstStyle/>
        <a:p>
          <a:r>
            <a:rPr lang="en-GB" dirty="0" smtClean="0"/>
            <a:t>Make frequent effective short term plans</a:t>
          </a:r>
          <a:endParaRPr lang="en-GB" dirty="0"/>
        </a:p>
      </dgm:t>
    </dgm:pt>
    <dgm:pt modelId="{9A885426-69E3-4BEC-8A1A-2E610A5ECB02}" type="parTrans" cxnId="{79DF760B-5D0A-4497-B41A-ED0EB6E18579}">
      <dgm:prSet/>
      <dgm:spPr/>
      <dgm:t>
        <a:bodyPr/>
        <a:lstStyle/>
        <a:p>
          <a:endParaRPr lang="en-GB"/>
        </a:p>
      </dgm:t>
    </dgm:pt>
    <dgm:pt modelId="{339ECF66-20C9-415B-8A72-C0E05EE97302}" type="sibTrans" cxnId="{79DF760B-5D0A-4497-B41A-ED0EB6E18579}">
      <dgm:prSet/>
      <dgm:spPr/>
      <dgm:t>
        <a:bodyPr/>
        <a:lstStyle/>
        <a:p>
          <a:endParaRPr lang="en-GB"/>
        </a:p>
      </dgm:t>
    </dgm:pt>
    <dgm:pt modelId="{EB3A11D5-4DA7-41AE-9E60-77EE5B2E21E9}" type="pres">
      <dgm:prSet presAssocID="{D9054F3C-F14F-43BF-8BE1-5999465FD0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0DF4D1-B60A-4A92-BA76-875487B5348D}" type="pres">
      <dgm:prSet presAssocID="{67E0DD99-4C28-44F0-91D0-1CB5BD2EB28A}" presName="node" presStyleLbl="node1" presStyleIdx="0" presStyleCnt="1" custScaleX="1449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DF760B-5D0A-4497-B41A-ED0EB6E18579}" srcId="{D9054F3C-F14F-43BF-8BE1-5999465FD08E}" destId="{67E0DD99-4C28-44F0-91D0-1CB5BD2EB28A}" srcOrd="0" destOrd="0" parTransId="{9A885426-69E3-4BEC-8A1A-2E610A5ECB02}" sibTransId="{339ECF66-20C9-415B-8A72-C0E05EE97302}"/>
    <dgm:cxn modelId="{9902E975-64FF-4B36-8CBB-4A9C20C95419}" type="presOf" srcId="{D9054F3C-F14F-43BF-8BE1-5999465FD08E}" destId="{EB3A11D5-4DA7-41AE-9E60-77EE5B2E21E9}" srcOrd="0" destOrd="0" presId="urn:microsoft.com/office/officeart/2005/8/layout/default#7"/>
    <dgm:cxn modelId="{9C4FB383-D584-48C8-A7EA-EA4038AE4524}" type="presOf" srcId="{67E0DD99-4C28-44F0-91D0-1CB5BD2EB28A}" destId="{A60DF4D1-B60A-4A92-BA76-875487B5348D}" srcOrd="0" destOrd="0" presId="urn:microsoft.com/office/officeart/2005/8/layout/default#7"/>
    <dgm:cxn modelId="{913106A9-35FD-418C-91F3-BEA7BF76C95F}" type="presParOf" srcId="{EB3A11D5-4DA7-41AE-9E60-77EE5B2E21E9}" destId="{A60DF4D1-B60A-4A92-BA76-875487B5348D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930CE-C0F6-457B-901E-7DB05AA442F1}" type="doc">
      <dgm:prSet loTypeId="urn:microsoft.com/office/officeart/2005/8/layout/default#8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5F1B2-C780-46FD-85A1-898D34EC21D0}">
      <dgm:prSet phldrT="[Text]"/>
      <dgm:spPr/>
      <dgm:t>
        <a:bodyPr/>
        <a:lstStyle/>
        <a:p>
          <a:r>
            <a:rPr lang="en-GB" dirty="0" smtClean="0"/>
            <a:t>(Re-)Plan at every crossing</a:t>
          </a:r>
          <a:endParaRPr lang="en-GB" dirty="0"/>
        </a:p>
      </dgm:t>
    </dgm:pt>
    <dgm:pt modelId="{8E28D41D-E29F-4503-AEFE-CFE49462EED3}" type="parTrans" cxnId="{44073C67-A260-44CB-839A-0D4D8110C7E2}">
      <dgm:prSet/>
      <dgm:spPr/>
      <dgm:t>
        <a:bodyPr/>
        <a:lstStyle/>
        <a:p>
          <a:endParaRPr lang="en-GB"/>
        </a:p>
      </dgm:t>
    </dgm:pt>
    <dgm:pt modelId="{B0C2EA8C-E056-44AD-9ABF-AE8C51F7AC73}" type="sibTrans" cxnId="{44073C67-A260-44CB-839A-0D4D8110C7E2}">
      <dgm:prSet/>
      <dgm:spPr/>
      <dgm:t>
        <a:bodyPr/>
        <a:lstStyle/>
        <a:p>
          <a:endParaRPr lang="en-GB"/>
        </a:p>
      </dgm:t>
    </dgm:pt>
    <dgm:pt modelId="{463BC8B3-9BC3-4B6B-8CD3-F4FC161286DA}" type="pres">
      <dgm:prSet presAssocID="{00A930CE-C0F6-457B-901E-7DB05AA442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58C5DF-570D-46F5-A1F4-3DBF7CA2C03C}" type="pres">
      <dgm:prSet presAssocID="{8B15F1B2-C780-46FD-85A1-898D34EC21D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725BB5-7940-428B-B02D-6CB1FCAA37EE}" type="presOf" srcId="{00A930CE-C0F6-457B-901E-7DB05AA442F1}" destId="{463BC8B3-9BC3-4B6B-8CD3-F4FC161286DA}" srcOrd="0" destOrd="0" presId="urn:microsoft.com/office/officeart/2005/8/layout/default#8"/>
    <dgm:cxn modelId="{A00A4853-0832-4888-A3B7-BED5A52F6740}" type="presOf" srcId="{8B15F1B2-C780-46FD-85A1-898D34EC21D0}" destId="{8A58C5DF-570D-46F5-A1F4-3DBF7CA2C03C}" srcOrd="0" destOrd="0" presId="urn:microsoft.com/office/officeart/2005/8/layout/default#8"/>
    <dgm:cxn modelId="{44073C67-A260-44CB-839A-0D4D8110C7E2}" srcId="{00A930CE-C0F6-457B-901E-7DB05AA442F1}" destId="{8B15F1B2-C780-46FD-85A1-898D34EC21D0}" srcOrd="0" destOrd="0" parTransId="{8E28D41D-E29F-4503-AEFE-CFE49462EED3}" sibTransId="{B0C2EA8C-E056-44AD-9ABF-AE8C51F7AC73}"/>
    <dgm:cxn modelId="{EEA5BB41-6CFA-4D43-970D-0E37DE71838A}" type="presParOf" srcId="{463BC8B3-9BC3-4B6B-8CD3-F4FC161286DA}" destId="{8A58C5DF-570D-46F5-A1F4-3DBF7CA2C03C}" srcOrd="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A930CE-C0F6-457B-901E-7DB05AA442F1}" type="doc">
      <dgm:prSet loTypeId="urn:microsoft.com/office/officeart/2005/8/layout/default#9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5F1B2-C780-46FD-85A1-898D34EC21D0}">
      <dgm:prSet phldrT="[Text]"/>
      <dgm:spPr/>
      <dgm:t>
        <a:bodyPr/>
        <a:lstStyle/>
        <a:p>
          <a:r>
            <a:rPr lang="en-GB" b="1" dirty="0" smtClean="0"/>
            <a:t>Minimize</a:t>
          </a:r>
          <a:endParaRPr lang="en-GB" b="1" dirty="0"/>
        </a:p>
      </dgm:t>
    </dgm:pt>
    <dgm:pt modelId="{8E28D41D-E29F-4503-AEFE-CFE49462EED3}" type="parTrans" cxnId="{44073C67-A260-44CB-839A-0D4D8110C7E2}">
      <dgm:prSet/>
      <dgm:spPr/>
      <dgm:t>
        <a:bodyPr/>
        <a:lstStyle/>
        <a:p>
          <a:endParaRPr lang="en-GB"/>
        </a:p>
      </dgm:t>
    </dgm:pt>
    <dgm:pt modelId="{B0C2EA8C-E056-44AD-9ABF-AE8C51F7AC73}" type="sibTrans" cxnId="{44073C67-A260-44CB-839A-0D4D8110C7E2}">
      <dgm:prSet/>
      <dgm:spPr/>
      <dgm:t>
        <a:bodyPr/>
        <a:lstStyle/>
        <a:p>
          <a:endParaRPr lang="en-GB"/>
        </a:p>
      </dgm:t>
    </dgm:pt>
    <dgm:pt modelId="{E81EC2DE-6F21-41F9-A345-D11C54B7EB42}">
      <dgm:prSet phldrT="[Text]"/>
      <dgm:spPr/>
      <dgm:t>
        <a:bodyPr/>
        <a:lstStyle/>
        <a:p>
          <a:r>
            <a:rPr lang="en-GB" dirty="0" smtClean="0"/>
            <a:t>(</a:t>
          </a:r>
          <a:r>
            <a:rPr lang="en-GB" dirty="0" err="1" smtClean="0"/>
            <a:t>i</a:t>
          </a:r>
          <a:r>
            <a:rPr lang="en-GB" dirty="0" smtClean="0"/>
            <a:t>) Expected travel time</a:t>
          </a:r>
          <a:endParaRPr lang="en-GB" dirty="0"/>
        </a:p>
      </dgm:t>
    </dgm:pt>
    <dgm:pt modelId="{D444E903-3B60-4CA4-B7F5-DA0057667C3E}" type="parTrans" cxnId="{7B72C3F5-C0B4-4797-9345-028293210A38}">
      <dgm:prSet/>
      <dgm:spPr/>
      <dgm:t>
        <a:bodyPr/>
        <a:lstStyle/>
        <a:p>
          <a:endParaRPr lang="en-GB"/>
        </a:p>
      </dgm:t>
    </dgm:pt>
    <dgm:pt modelId="{145480E8-DBD5-4544-B561-6FE0E68F6C62}" type="sibTrans" cxnId="{7B72C3F5-C0B4-4797-9345-028293210A38}">
      <dgm:prSet/>
      <dgm:spPr/>
      <dgm:t>
        <a:bodyPr/>
        <a:lstStyle/>
        <a:p>
          <a:endParaRPr lang="en-GB"/>
        </a:p>
      </dgm:t>
    </dgm:pt>
    <dgm:pt modelId="{DE183FF3-00FD-4DC7-8377-E38DC0BB64BC}">
      <dgm:prSet phldrT="[Text]"/>
      <dgm:spPr/>
      <dgm:t>
        <a:bodyPr/>
        <a:lstStyle/>
        <a:p>
          <a:r>
            <a:rPr lang="en-GB" dirty="0" smtClean="0"/>
            <a:t>(ii) Expected traffic density</a:t>
          </a:r>
          <a:endParaRPr lang="en-GB" dirty="0"/>
        </a:p>
      </dgm:t>
    </dgm:pt>
    <dgm:pt modelId="{19EE92F9-2127-43ED-8483-2FC6906D289F}" type="parTrans" cxnId="{0940578B-D67A-4532-B268-25ADAE09D351}">
      <dgm:prSet/>
      <dgm:spPr/>
      <dgm:t>
        <a:bodyPr/>
        <a:lstStyle/>
        <a:p>
          <a:endParaRPr lang="en-GB"/>
        </a:p>
      </dgm:t>
    </dgm:pt>
    <dgm:pt modelId="{C9CE04C4-84CF-43BC-9930-ECDDE4CACADD}" type="sibTrans" cxnId="{0940578B-D67A-4532-B268-25ADAE09D351}">
      <dgm:prSet/>
      <dgm:spPr/>
      <dgm:t>
        <a:bodyPr/>
        <a:lstStyle/>
        <a:p>
          <a:endParaRPr lang="en-GB"/>
        </a:p>
      </dgm:t>
    </dgm:pt>
    <dgm:pt modelId="{CD0E2CDC-B85A-43AC-8F20-656E0F63C381}">
      <dgm:prSet phldrT="[Text]"/>
      <dgm:spPr/>
      <dgm:t>
        <a:bodyPr/>
        <a:lstStyle/>
        <a:p>
          <a:r>
            <a:rPr lang="en-GB" dirty="0" smtClean="0"/>
            <a:t>(iii) Expected time to wait at crossings</a:t>
          </a:r>
          <a:endParaRPr lang="en-GB" dirty="0"/>
        </a:p>
      </dgm:t>
    </dgm:pt>
    <dgm:pt modelId="{3C05D15D-6A98-4428-9757-D550322D6F3F}" type="parTrans" cxnId="{283F9F5B-2859-4106-BB49-429C44CA840B}">
      <dgm:prSet/>
      <dgm:spPr/>
      <dgm:t>
        <a:bodyPr/>
        <a:lstStyle/>
        <a:p>
          <a:endParaRPr lang="en-GB"/>
        </a:p>
      </dgm:t>
    </dgm:pt>
    <dgm:pt modelId="{76BBF141-C96C-42B5-A962-2E9E800BA733}" type="sibTrans" cxnId="{283F9F5B-2859-4106-BB49-429C44CA840B}">
      <dgm:prSet/>
      <dgm:spPr/>
      <dgm:t>
        <a:bodyPr/>
        <a:lstStyle/>
        <a:p>
          <a:endParaRPr lang="en-GB"/>
        </a:p>
      </dgm:t>
    </dgm:pt>
    <dgm:pt modelId="{463BC8B3-9BC3-4B6B-8CD3-F4FC161286DA}" type="pres">
      <dgm:prSet presAssocID="{00A930CE-C0F6-457B-901E-7DB05AA442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58C5DF-570D-46F5-A1F4-3DBF7CA2C03C}" type="pres">
      <dgm:prSet presAssocID="{8B15F1B2-C780-46FD-85A1-898D34EC21D0}" presName="node" presStyleLbl="node1" presStyleIdx="0" presStyleCnt="4" custScaleX="140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AEF870-B45C-4CBC-8D67-C49E10783F39}" type="pres">
      <dgm:prSet presAssocID="{B0C2EA8C-E056-44AD-9ABF-AE8C51F7AC73}" presName="sibTrans" presStyleCnt="0"/>
      <dgm:spPr/>
    </dgm:pt>
    <dgm:pt modelId="{1F7ABC6A-9227-4C3C-AF86-2F40D6BC770A}" type="pres">
      <dgm:prSet presAssocID="{E81EC2DE-6F21-41F9-A345-D11C54B7EB42}" presName="node" presStyleLbl="node1" presStyleIdx="1" presStyleCnt="4" custScaleX="140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074B5F-4CF2-41F0-8755-86A47349E964}" type="pres">
      <dgm:prSet presAssocID="{145480E8-DBD5-4544-B561-6FE0E68F6C62}" presName="sibTrans" presStyleCnt="0"/>
      <dgm:spPr/>
    </dgm:pt>
    <dgm:pt modelId="{F9E06E6A-58B4-42A8-A167-4190C4125F11}" type="pres">
      <dgm:prSet presAssocID="{DE183FF3-00FD-4DC7-8377-E38DC0BB64BC}" presName="node" presStyleLbl="node1" presStyleIdx="2" presStyleCnt="4" custScaleX="140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2ED206-30F5-4A37-B49F-C2662876DA6E}" type="pres">
      <dgm:prSet presAssocID="{C9CE04C4-84CF-43BC-9930-ECDDE4CACADD}" presName="sibTrans" presStyleCnt="0"/>
      <dgm:spPr/>
    </dgm:pt>
    <dgm:pt modelId="{98A1D180-7DB1-477D-817F-50AB4CA860C6}" type="pres">
      <dgm:prSet presAssocID="{CD0E2CDC-B85A-43AC-8F20-656E0F63C381}" presName="node" presStyleLbl="node1" presStyleIdx="3" presStyleCnt="4" custScaleX="140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D22D8F-DDAE-44B6-B83E-3EB91A70C17F}" type="presOf" srcId="{CD0E2CDC-B85A-43AC-8F20-656E0F63C381}" destId="{98A1D180-7DB1-477D-817F-50AB4CA860C6}" srcOrd="0" destOrd="0" presId="urn:microsoft.com/office/officeart/2005/8/layout/default#9"/>
    <dgm:cxn modelId="{56EB2E04-91CE-4222-B783-15F05507AC5A}" type="presOf" srcId="{00A930CE-C0F6-457B-901E-7DB05AA442F1}" destId="{463BC8B3-9BC3-4B6B-8CD3-F4FC161286DA}" srcOrd="0" destOrd="0" presId="urn:microsoft.com/office/officeart/2005/8/layout/default#9"/>
    <dgm:cxn modelId="{44073C67-A260-44CB-839A-0D4D8110C7E2}" srcId="{00A930CE-C0F6-457B-901E-7DB05AA442F1}" destId="{8B15F1B2-C780-46FD-85A1-898D34EC21D0}" srcOrd="0" destOrd="0" parTransId="{8E28D41D-E29F-4503-AEFE-CFE49462EED3}" sibTransId="{B0C2EA8C-E056-44AD-9ABF-AE8C51F7AC73}"/>
    <dgm:cxn modelId="{0940578B-D67A-4532-B268-25ADAE09D351}" srcId="{00A930CE-C0F6-457B-901E-7DB05AA442F1}" destId="{DE183FF3-00FD-4DC7-8377-E38DC0BB64BC}" srcOrd="2" destOrd="0" parTransId="{19EE92F9-2127-43ED-8483-2FC6906D289F}" sibTransId="{C9CE04C4-84CF-43BC-9930-ECDDE4CACADD}"/>
    <dgm:cxn modelId="{E2D5896D-29D1-495D-BF70-81101664D520}" type="presOf" srcId="{DE183FF3-00FD-4DC7-8377-E38DC0BB64BC}" destId="{F9E06E6A-58B4-42A8-A167-4190C4125F11}" srcOrd="0" destOrd="0" presId="urn:microsoft.com/office/officeart/2005/8/layout/default#9"/>
    <dgm:cxn modelId="{283F9F5B-2859-4106-BB49-429C44CA840B}" srcId="{00A930CE-C0F6-457B-901E-7DB05AA442F1}" destId="{CD0E2CDC-B85A-43AC-8F20-656E0F63C381}" srcOrd="3" destOrd="0" parTransId="{3C05D15D-6A98-4428-9757-D550322D6F3F}" sibTransId="{76BBF141-C96C-42B5-A962-2E9E800BA733}"/>
    <dgm:cxn modelId="{420D2FEB-4974-40BB-84A9-E432C2118E0A}" type="presOf" srcId="{8B15F1B2-C780-46FD-85A1-898D34EC21D0}" destId="{8A58C5DF-570D-46F5-A1F4-3DBF7CA2C03C}" srcOrd="0" destOrd="0" presId="urn:microsoft.com/office/officeart/2005/8/layout/default#9"/>
    <dgm:cxn modelId="{7B72C3F5-C0B4-4797-9345-028293210A38}" srcId="{00A930CE-C0F6-457B-901E-7DB05AA442F1}" destId="{E81EC2DE-6F21-41F9-A345-D11C54B7EB42}" srcOrd="1" destOrd="0" parTransId="{D444E903-3B60-4CA4-B7F5-DA0057667C3E}" sibTransId="{145480E8-DBD5-4544-B561-6FE0E68F6C62}"/>
    <dgm:cxn modelId="{E5B6259F-1C76-4496-AA29-3008E889A8E4}" type="presOf" srcId="{E81EC2DE-6F21-41F9-A345-D11C54B7EB42}" destId="{1F7ABC6A-9227-4C3C-AF86-2F40D6BC770A}" srcOrd="0" destOrd="0" presId="urn:microsoft.com/office/officeart/2005/8/layout/default#9"/>
    <dgm:cxn modelId="{245CC5C8-47BF-43E9-8B17-B5D402704332}" type="presParOf" srcId="{463BC8B3-9BC3-4B6B-8CD3-F4FC161286DA}" destId="{8A58C5DF-570D-46F5-A1F4-3DBF7CA2C03C}" srcOrd="0" destOrd="0" presId="urn:microsoft.com/office/officeart/2005/8/layout/default#9"/>
    <dgm:cxn modelId="{49ACC98B-D717-49DE-B52B-4DBCC3C186B2}" type="presParOf" srcId="{463BC8B3-9BC3-4B6B-8CD3-F4FC161286DA}" destId="{ACAEF870-B45C-4CBC-8D67-C49E10783F39}" srcOrd="1" destOrd="0" presId="urn:microsoft.com/office/officeart/2005/8/layout/default#9"/>
    <dgm:cxn modelId="{CA4C031C-ADC4-45D1-8483-98B2BF2065CB}" type="presParOf" srcId="{463BC8B3-9BC3-4B6B-8CD3-F4FC161286DA}" destId="{1F7ABC6A-9227-4C3C-AF86-2F40D6BC770A}" srcOrd="2" destOrd="0" presId="urn:microsoft.com/office/officeart/2005/8/layout/default#9"/>
    <dgm:cxn modelId="{F6A0F861-5FD0-4DBC-B5BB-CEFA899C4CBB}" type="presParOf" srcId="{463BC8B3-9BC3-4B6B-8CD3-F4FC161286DA}" destId="{A0074B5F-4CF2-41F0-8755-86A47349E964}" srcOrd="3" destOrd="0" presId="urn:microsoft.com/office/officeart/2005/8/layout/default#9"/>
    <dgm:cxn modelId="{05FD885F-FB41-4962-8994-E381B89F6625}" type="presParOf" srcId="{463BC8B3-9BC3-4B6B-8CD3-F4FC161286DA}" destId="{F9E06E6A-58B4-42A8-A167-4190C4125F11}" srcOrd="4" destOrd="0" presId="urn:microsoft.com/office/officeart/2005/8/layout/default#9"/>
    <dgm:cxn modelId="{3A9C7D69-7928-417F-ADF6-4AF4AF83969C}" type="presParOf" srcId="{463BC8B3-9BC3-4B6B-8CD3-F4FC161286DA}" destId="{A72ED206-30F5-4A37-B49F-C2662876DA6E}" srcOrd="5" destOrd="0" presId="urn:microsoft.com/office/officeart/2005/8/layout/default#9"/>
    <dgm:cxn modelId="{659BFEB9-5C4F-463F-AF06-93BFF30A2EBE}" type="presParOf" srcId="{463BC8B3-9BC3-4B6B-8CD3-F4FC161286DA}" destId="{98A1D180-7DB1-477D-817F-50AB4CA860C6}" srcOrd="6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A930CE-C0F6-457B-901E-7DB05AA442F1}" type="doc">
      <dgm:prSet loTypeId="urn:microsoft.com/office/officeart/2005/8/layout/default#10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5F1B2-C780-46FD-85A1-898D34EC21D0}">
      <dgm:prSet phldrT="[Text]"/>
      <dgm:spPr/>
      <dgm:t>
        <a:bodyPr/>
        <a:lstStyle/>
        <a:p>
          <a:r>
            <a:rPr lang="en-GB" dirty="0" smtClean="0"/>
            <a:t>Plan for a threshold distance from the source</a:t>
          </a:r>
          <a:endParaRPr lang="en-GB" dirty="0"/>
        </a:p>
      </dgm:t>
    </dgm:pt>
    <dgm:pt modelId="{8E28D41D-E29F-4503-AEFE-CFE49462EED3}" type="parTrans" cxnId="{44073C67-A260-44CB-839A-0D4D8110C7E2}">
      <dgm:prSet/>
      <dgm:spPr/>
      <dgm:t>
        <a:bodyPr/>
        <a:lstStyle/>
        <a:p>
          <a:endParaRPr lang="en-GB"/>
        </a:p>
      </dgm:t>
    </dgm:pt>
    <dgm:pt modelId="{B0C2EA8C-E056-44AD-9ABF-AE8C51F7AC73}" type="sibTrans" cxnId="{44073C67-A260-44CB-839A-0D4D8110C7E2}">
      <dgm:prSet/>
      <dgm:spPr/>
      <dgm:t>
        <a:bodyPr/>
        <a:lstStyle/>
        <a:p>
          <a:endParaRPr lang="en-GB"/>
        </a:p>
      </dgm:t>
    </dgm:pt>
    <dgm:pt modelId="{14DD85EB-5064-4DE6-88DB-AD4875821D20}">
      <dgm:prSet phldrT="[Text]"/>
      <dgm:spPr/>
      <dgm:t>
        <a:bodyPr/>
        <a:lstStyle/>
        <a:p>
          <a:r>
            <a:rPr lang="en-GB" dirty="0" smtClean="0"/>
            <a:t>Assume it is possible to reach the goal from the planned state</a:t>
          </a:r>
          <a:endParaRPr lang="en-GB" dirty="0"/>
        </a:p>
      </dgm:t>
    </dgm:pt>
    <dgm:pt modelId="{A73FCE97-9B16-4D72-B60E-77BCFFFD40BF}" type="parTrans" cxnId="{95A61B74-6F44-4B5A-9399-376B6E8537B8}">
      <dgm:prSet/>
      <dgm:spPr/>
      <dgm:t>
        <a:bodyPr/>
        <a:lstStyle/>
        <a:p>
          <a:endParaRPr lang="en-GB"/>
        </a:p>
      </dgm:t>
    </dgm:pt>
    <dgm:pt modelId="{C823A53F-2C04-4B65-886C-2889FFA63C65}" type="sibTrans" cxnId="{95A61B74-6F44-4B5A-9399-376B6E8537B8}">
      <dgm:prSet/>
      <dgm:spPr/>
      <dgm:t>
        <a:bodyPr/>
        <a:lstStyle/>
        <a:p>
          <a:endParaRPr lang="en-GB"/>
        </a:p>
      </dgm:t>
    </dgm:pt>
    <dgm:pt modelId="{AFF899E9-F90F-4DC8-855E-880152616933}">
      <dgm:prSet phldrT="[Text]"/>
      <dgm:spPr/>
      <dgm:t>
        <a:bodyPr/>
        <a:lstStyle/>
        <a:p>
          <a:r>
            <a:rPr lang="en-GB" dirty="0" smtClean="0"/>
            <a:t>Like human drivers always see the </a:t>
          </a:r>
          <a:r>
            <a:rPr lang="en-GB" b="1" dirty="0" smtClean="0"/>
            <a:t>current</a:t>
          </a:r>
          <a:r>
            <a:rPr lang="en-GB" dirty="0" smtClean="0"/>
            <a:t> traffic and take the best route </a:t>
          </a:r>
          <a:r>
            <a:rPr lang="en-GB" b="1" dirty="0" smtClean="0"/>
            <a:t>towards</a:t>
          </a:r>
          <a:r>
            <a:rPr lang="en-GB" dirty="0" smtClean="0"/>
            <a:t> the goal, assuming no dead ends</a:t>
          </a:r>
          <a:endParaRPr lang="en-GB" dirty="0"/>
        </a:p>
      </dgm:t>
    </dgm:pt>
    <dgm:pt modelId="{14C81A8A-CAE0-4446-895F-430F86A040BD}" type="parTrans" cxnId="{8B29BFC5-348F-4D34-A52A-DD8FD41FEC56}">
      <dgm:prSet/>
      <dgm:spPr/>
      <dgm:t>
        <a:bodyPr/>
        <a:lstStyle/>
        <a:p>
          <a:endParaRPr lang="en-GB"/>
        </a:p>
      </dgm:t>
    </dgm:pt>
    <dgm:pt modelId="{39A4CF66-700F-4B23-B3FE-6365226CA4E3}" type="sibTrans" cxnId="{8B29BFC5-348F-4D34-A52A-DD8FD41FEC56}">
      <dgm:prSet/>
      <dgm:spPr/>
      <dgm:t>
        <a:bodyPr/>
        <a:lstStyle/>
        <a:p>
          <a:endParaRPr lang="en-GB"/>
        </a:p>
      </dgm:t>
    </dgm:pt>
    <dgm:pt modelId="{463BC8B3-9BC3-4B6B-8CD3-F4FC161286DA}" type="pres">
      <dgm:prSet presAssocID="{00A930CE-C0F6-457B-901E-7DB05AA442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58C5DF-570D-46F5-A1F4-3DBF7CA2C03C}" type="pres">
      <dgm:prSet presAssocID="{8B15F1B2-C780-46FD-85A1-898D34EC21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AEF870-B45C-4CBC-8D67-C49E10783F39}" type="pres">
      <dgm:prSet presAssocID="{B0C2EA8C-E056-44AD-9ABF-AE8C51F7AC73}" presName="sibTrans" presStyleCnt="0"/>
      <dgm:spPr/>
    </dgm:pt>
    <dgm:pt modelId="{08DB508F-0A5E-42D0-B29E-FC0BE1830FFA}" type="pres">
      <dgm:prSet presAssocID="{14DD85EB-5064-4DE6-88DB-AD4875821D2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56C31-0FA0-4D9B-9385-5886F38D5A29}" type="pres">
      <dgm:prSet presAssocID="{C823A53F-2C04-4B65-886C-2889FFA63C65}" presName="sibTrans" presStyleCnt="0"/>
      <dgm:spPr/>
    </dgm:pt>
    <dgm:pt modelId="{EE9839A1-EBD9-48B7-8D5A-72E9BE7575F6}" type="pres">
      <dgm:prSet presAssocID="{AFF899E9-F90F-4DC8-855E-880152616933}" presName="node" presStyleLbl="node1" presStyleIdx="2" presStyleCnt="3" custScaleX="1625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B29BFC5-348F-4D34-A52A-DD8FD41FEC56}" srcId="{00A930CE-C0F6-457B-901E-7DB05AA442F1}" destId="{AFF899E9-F90F-4DC8-855E-880152616933}" srcOrd="2" destOrd="0" parTransId="{14C81A8A-CAE0-4446-895F-430F86A040BD}" sibTransId="{39A4CF66-700F-4B23-B3FE-6365226CA4E3}"/>
    <dgm:cxn modelId="{44073C67-A260-44CB-839A-0D4D8110C7E2}" srcId="{00A930CE-C0F6-457B-901E-7DB05AA442F1}" destId="{8B15F1B2-C780-46FD-85A1-898D34EC21D0}" srcOrd="0" destOrd="0" parTransId="{8E28D41D-E29F-4503-AEFE-CFE49462EED3}" sibTransId="{B0C2EA8C-E056-44AD-9ABF-AE8C51F7AC73}"/>
    <dgm:cxn modelId="{95A61B74-6F44-4B5A-9399-376B6E8537B8}" srcId="{00A930CE-C0F6-457B-901E-7DB05AA442F1}" destId="{14DD85EB-5064-4DE6-88DB-AD4875821D20}" srcOrd="1" destOrd="0" parTransId="{A73FCE97-9B16-4D72-B60E-77BCFFFD40BF}" sibTransId="{C823A53F-2C04-4B65-886C-2889FFA63C65}"/>
    <dgm:cxn modelId="{1738AF60-E794-4E7E-8AF1-0784ADD76A8E}" type="presOf" srcId="{AFF899E9-F90F-4DC8-855E-880152616933}" destId="{EE9839A1-EBD9-48B7-8D5A-72E9BE7575F6}" srcOrd="0" destOrd="0" presId="urn:microsoft.com/office/officeart/2005/8/layout/default#10"/>
    <dgm:cxn modelId="{3A866EC4-F8FC-498C-8416-1D4C20C9B5D3}" type="presOf" srcId="{00A930CE-C0F6-457B-901E-7DB05AA442F1}" destId="{463BC8B3-9BC3-4B6B-8CD3-F4FC161286DA}" srcOrd="0" destOrd="0" presId="urn:microsoft.com/office/officeart/2005/8/layout/default#10"/>
    <dgm:cxn modelId="{41014EDB-7861-4B13-840D-9D541ED08726}" type="presOf" srcId="{14DD85EB-5064-4DE6-88DB-AD4875821D20}" destId="{08DB508F-0A5E-42D0-B29E-FC0BE1830FFA}" srcOrd="0" destOrd="0" presId="urn:microsoft.com/office/officeart/2005/8/layout/default#10"/>
    <dgm:cxn modelId="{1046E8F4-F3ED-45A2-A15F-EB40369E8AD6}" type="presOf" srcId="{8B15F1B2-C780-46FD-85A1-898D34EC21D0}" destId="{8A58C5DF-570D-46F5-A1F4-3DBF7CA2C03C}" srcOrd="0" destOrd="0" presId="urn:microsoft.com/office/officeart/2005/8/layout/default#10"/>
    <dgm:cxn modelId="{A1732132-510D-49A5-91F4-BAC002B9AFF1}" type="presParOf" srcId="{463BC8B3-9BC3-4B6B-8CD3-F4FC161286DA}" destId="{8A58C5DF-570D-46F5-A1F4-3DBF7CA2C03C}" srcOrd="0" destOrd="0" presId="urn:microsoft.com/office/officeart/2005/8/layout/default#10"/>
    <dgm:cxn modelId="{B079AFB7-80BD-4493-A22B-AC67504CA80C}" type="presParOf" srcId="{463BC8B3-9BC3-4B6B-8CD3-F4FC161286DA}" destId="{ACAEF870-B45C-4CBC-8D67-C49E10783F39}" srcOrd="1" destOrd="0" presId="urn:microsoft.com/office/officeart/2005/8/layout/default#10"/>
    <dgm:cxn modelId="{F2243598-6970-4EA7-89E2-4C2FBFF0329D}" type="presParOf" srcId="{463BC8B3-9BC3-4B6B-8CD3-F4FC161286DA}" destId="{08DB508F-0A5E-42D0-B29E-FC0BE1830FFA}" srcOrd="2" destOrd="0" presId="urn:microsoft.com/office/officeart/2005/8/layout/default#10"/>
    <dgm:cxn modelId="{ADDAF717-EFA7-45F2-8DC4-EA7CAC5B96F8}" type="presParOf" srcId="{463BC8B3-9BC3-4B6B-8CD3-F4FC161286DA}" destId="{6DC56C31-0FA0-4D9B-9385-5886F38D5A29}" srcOrd="3" destOrd="0" presId="urn:microsoft.com/office/officeart/2005/8/layout/default#10"/>
    <dgm:cxn modelId="{AA54CCB8-98CB-4FB2-A0E7-8A5B8AE6E5F4}" type="presParOf" srcId="{463BC8B3-9BC3-4B6B-8CD3-F4FC161286DA}" destId="{EE9839A1-EBD9-48B7-8D5A-72E9BE7575F6}" srcOrd="4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223BFE-747D-491E-80A8-CE72325D6E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2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119D3-047A-4699-AF67-9471DD3668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School</a:t>
            </a:r>
            <a:r>
              <a:rPr lang="en-GB" sz="1400" baseline="0" dirty="0" smtClean="0">
                <a:solidFill>
                  <a:schemeClr val="tx2"/>
                </a:solidFill>
              </a:rPr>
              <a:t> of Systems, Engineering, </a:t>
            </a:r>
            <a:r>
              <a:rPr lang="en-GB" sz="1400" dirty="0" smtClean="0">
                <a:solidFill>
                  <a:schemeClr val="tx2"/>
                </a:solidFill>
              </a:rPr>
              <a:t>University </a:t>
            </a:r>
            <a:r>
              <a:rPr lang="en-GB" sz="1400" dirty="0">
                <a:solidFill>
                  <a:schemeClr val="tx2"/>
                </a:solidFill>
              </a:rPr>
              <a:t>of </a:t>
            </a:r>
            <a:r>
              <a:rPr lang="en-GB" sz="1400" dirty="0" smtClean="0">
                <a:solidFill>
                  <a:schemeClr val="tx2"/>
                </a:solidFill>
              </a:rPr>
              <a:t>Reading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3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</p:txBody>
      </p:sp>
    </p:spTree>
    <p:extLst>
      <p:ext uri="{BB962C8B-B14F-4D97-AF65-F5344CB8AC3E}">
        <p14:creationId xmlns:p14="http://schemas.microsoft.com/office/powerpoint/2010/main" val="18520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312" y="6519863"/>
            <a:ext cx="13684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Motion Planning </a:t>
            </a:r>
            <a:r>
              <a:rPr lang="en-GB" sz="1400" baseline="0" dirty="0" smtClean="0"/>
              <a:t> for Multiple Autonomous Vehicles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137742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Motion Planning for Multiple Autonomous Vehicles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00" y="5373688"/>
            <a:ext cx="2303488" cy="925512"/>
          </a:xfrm>
        </p:spPr>
        <p:txBody>
          <a:bodyPr/>
          <a:lstStyle/>
          <a:p>
            <a:pPr algn="r"/>
            <a:r>
              <a:rPr lang="en-US" dirty="0" smtClean="0"/>
              <a:t>Rahul Kala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4969" y="4447704"/>
            <a:ext cx="7297431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GB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Congestion Avoidance in City Traffic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949280"/>
            <a:ext cx="69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Presentation of paper: </a:t>
            </a:r>
            <a:r>
              <a:rPr lang="en-US" sz="1600" dirty="0"/>
              <a:t>R. Kala, K. Warwick (2015) Congestion Avoidance in City Traffic. </a:t>
            </a:r>
            <a:r>
              <a:rPr lang="en-US" sz="1600" i="1" dirty="0"/>
              <a:t>Journal of</a:t>
            </a:r>
            <a:r>
              <a:rPr lang="en-US" sz="1600" dirty="0"/>
              <a:t> </a:t>
            </a:r>
            <a:r>
              <a:rPr lang="en-US" sz="1600" i="1" dirty="0"/>
              <a:t>Advanced Transportation</a:t>
            </a:r>
            <a:r>
              <a:rPr lang="en-US" sz="1600" dirty="0"/>
              <a:t>, 49(4): 581–595. 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Vehicle Routing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900609" y="2492896"/>
            <a:ext cx="2520280" cy="504056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Hypothesis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700808"/>
          <a:ext cx="619268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796136" y="1556792"/>
          <a:ext cx="315652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3707904" y="2564904"/>
            <a:ext cx="2808312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4139952" y="3068960"/>
            <a:ext cx="2160240" cy="1008112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1979712" y="2996952"/>
            <a:ext cx="72008" cy="1656184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/>
        </p:nvGraphicFramePr>
        <p:xfrm>
          <a:off x="107504" y="4493344"/>
          <a:ext cx="4032448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1" name="Straight Connector 20"/>
          <p:cNvCxnSpPr/>
          <p:nvPr/>
        </p:nvCxnSpPr>
        <p:spPr bwMode="auto">
          <a:xfrm>
            <a:off x="971600" y="2996952"/>
            <a:ext cx="1728192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2915816" y="3068960"/>
            <a:ext cx="2304256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2771800" y="2420888"/>
            <a:ext cx="1944216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707904" y="2420888"/>
            <a:ext cx="72008" cy="1440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2" name="Diagram 41"/>
          <p:cNvGraphicFramePr/>
          <p:nvPr/>
        </p:nvGraphicFramePr>
        <p:xfrm>
          <a:off x="4211960" y="4149080"/>
          <a:ext cx="468052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Vehicle Routing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19672" y="4427820"/>
            <a:ext cx="792088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V="1">
            <a:off x="2411760" y="3779748"/>
            <a:ext cx="792088" cy="648072"/>
          </a:xfrm>
          <a:prstGeom prst="straightConnector1">
            <a:avLst/>
          </a:prstGeom>
          <a:ln w="63500">
            <a:prstDash val="sysDot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3203848" y="3779748"/>
            <a:ext cx="1152128" cy="0"/>
          </a:xfrm>
          <a:prstGeom prst="straightConnector1">
            <a:avLst/>
          </a:prstGeom>
          <a:ln w="38100">
            <a:prstDash val="sysDot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4355976" y="3779748"/>
            <a:ext cx="1152128" cy="216024"/>
          </a:xfrm>
          <a:prstGeom prst="straightConnector1">
            <a:avLst/>
          </a:prstGeom>
          <a:ln w="63500">
            <a:prstDash val="sysDot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4283968" y="3779748"/>
            <a:ext cx="432048" cy="1152128"/>
          </a:xfrm>
          <a:prstGeom prst="straightConnector1">
            <a:avLst/>
          </a:prstGeom>
          <a:ln w="63500"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2339752" y="4427820"/>
            <a:ext cx="936104" cy="720080"/>
          </a:xfrm>
          <a:prstGeom prst="straightConnector1">
            <a:avLst/>
          </a:prstGeom>
          <a:ln w="25400">
            <a:prstDash val="solid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V="1">
            <a:off x="3275856" y="4931876"/>
            <a:ext cx="1440160" cy="216024"/>
          </a:xfrm>
          <a:prstGeom prst="straightConnector1">
            <a:avLst/>
          </a:prstGeom>
          <a:ln w="88900">
            <a:prstDash val="solid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203848" y="5075892"/>
            <a:ext cx="648072" cy="864096"/>
          </a:xfrm>
          <a:prstGeom prst="straightConnector1">
            <a:avLst/>
          </a:prstGeom>
          <a:ln w="25400">
            <a:prstDash val="lg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5436096" y="3995772"/>
            <a:ext cx="576064" cy="50405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flipV="1">
            <a:off x="3851920" y="5579948"/>
            <a:ext cx="1512168" cy="360040"/>
          </a:xfrm>
          <a:prstGeom prst="straightConnector1">
            <a:avLst/>
          </a:prstGeom>
          <a:ln w="25400">
            <a:prstDash val="lg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flipV="1">
            <a:off x="4644008" y="4499828"/>
            <a:ext cx="1440160" cy="360040"/>
          </a:xfrm>
          <a:prstGeom prst="straightConnector1">
            <a:avLst/>
          </a:prstGeom>
          <a:ln w="88900">
            <a:prstDash val="solid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4644008" y="4787860"/>
            <a:ext cx="720080" cy="792088"/>
          </a:xfrm>
          <a:prstGeom prst="straightConnector1">
            <a:avLst/>
          </a:prstGeom>
          <a:ln w="63500"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6012160" y="4499828"/>
            <a:ext cx="1296144" cy="0"/>
          </a:xfrm>
          <a:prstGeom prst="straightConnector1">
            <a:avLst/>
          </a:prstGeom>
          <a:ln>
            <a:prstDash val="solid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5364088" y="3923764"/>
            <a:ext cx="2016224" cy="576064"/>
          </a:xfrm>
          <a:prstGeom prst="straightConnector1">
            <a:avLst/>
          </a:prstGeom>
          <a:ln>
            <a:prstDash val="sysDot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V="1">
            <a:off x="5292080" y="4499828"/>
            <a:ext cx="2016224" cy="1008112"/>
          </a:xfrm>
          <a:prstGeom prst="straightConnector1">
            <a:avLst/>
          </a:prstGeom>
          <a:ln w="25400">
            <a:prstDash val="lg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Let:</a:t>
            </a:r>
          </a:p>
          <a:p>
            <a:r>
              <a:rPr lang="en-GB" dirty="0" smtClean="0"/>
              <a:t>Arrows denote roads</a:t>
            </a:r>
          </a:p>
          <a:p>
            <a:r>
              <a:rPr lang="en-GB" dirty="0" smtClean="0"/>
              <a:t>Line Widths denote current traffic density</a:t>
            </a:r>
          </a:p>
          <a:p>
            <a:r>
              <a:rPr lang="en-GB" dirty="0" smtClean="0"/>
              <a:t>Heuristic costs to goal may replace actual costs after threshold 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323528" y="41397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7308304" y="42838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Goal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403648" y="327569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Route 1: </a:t>
            </a:r>
            <a:r>
              <a:rPr lang="en-GB" sz="1800" dirty="0" smtClean="0"/>
              <a:t>Long, Moderate density, more traffic lights</a:t>
            </a:r>
            <a:endParaRPr lang="en-GB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3419872" y="50666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Route 2: </a:t>
            </a:r>
            <a:r>
              <a:rPr lang="en-GB" sz="1800" dirty="0" smtClean="0"/>
              <a:t>Short, High traffic density, less traffic lights</a:t>
            </a:r>
            <a:endParaRPr lang="en-GB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2123728" y="601199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Route 3: Preferable </a:t>
            </a:r>
            <a:r>
              <a:rPr lang="en-GB" sz="1800" dirty="0" smtClean="0"/>
              <a:t>Long, Low traffic density, less traffic lights</a:t>
            </a:r>
            <a:endParaRPr lang="en-GB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Vehicle Routing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27677" name="Group 29"/>
          <p:cNvGrpSpPr>
            <a:grpSpLocks/>
          </p:cNvGrpSpPr>
          <p:nvPr/>
        </p:nvGrpSpPr>
        <p:grpSpPr bwMode="auto">
          <a:xfrm>
            <a:off x="4428396" y="1556792"/>
            <a:ext cx="4320069" cy="2232019"/>
            <a:chOff x="5022" y="1676"/>
            <a:chExt cx="5252" cy="2923"/>
          </a:xfrm>
        </p:grpSpPr>
        <p:sp>
          <p:nvSpPr>
            <p:cNvPr id="27710" name="Rectangle 62"/>
            <p:cNvSpPr>
              <a:spLocks noChangeArrowheads="1"/>
            </p:cNvSpPr>
            <p:nvPr/>
          </p:nvSpPr>
          <p:spPr bwMode="auto">
            <a:xfrm>
              <a:off x="6888" y="1676"/>
              <a:ext cx="3299" cy="29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09" name="AutoShape 61"/>
            <p:cNvSpPr>
              <a:spLocks noChangeShapeType="1"/>
            </p:cNvSpPr>
            <p:nvPr/>
          </p:nvSpPr>
          <p:spPr bwMode="auto">
            <a:xfrm flipV="1">
              <a:off x="7404" y="3460"/>
              <a:ext cx="119" cy="355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08" name="AutoShape 60"/>
            <p:cNvSpPr>
              <a:spLocks noChangeShapeType="1"/>
            </p:cNvSpPr>
            <p:nvPr/>
          </p:nvSpPr>
          <p:spPr bwMode="auto">
            <a:xfrm flipV="1">
              <a:off x="7523" y="3374"/>
              <a:ext cx="462" cy="86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07" name="AutoShape 59"/>
            <p:cNvSpPr>
              <a:spLocks noChangeShapeType="1"/>
            </p:cNvSpPr>
            <p:nvPr/>
          </p:nvSpPr>
          <p:spPr bwMode="auto">
            <a:xfrm flipV="1">
              <a:off x="7523" y="3192"/>
              <a:ext cx="0" cy="2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06" name="AutoShape 58"/>
            <p:cNvSpPr>
              <a:spLocks noChangeShapeType="1"/>
            </p:cNvSpPr>
            <p:nvPr/>
          </p:nvSpPr>
          <p:spPr bwMode="auto">
            <a:xfrm flipV="1">
              <a:off x="7404" y="3729"/>
              <a:ext cx="376" cy="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05" name="AutoShape 57"/>
            <p:cNvSpPr>
              <a:spLocks noChangeShapeType="1"/>
            </p:cNvSpPr>
            <p:nvPr/>
          </p:nvSpPr>
          <p:spPr bwMode="auto">
            <a:xfrm>
              <a:off x="7404" y="3815"/>
              <a:ext cx="270" cy="1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04" name="AutoShape 56"/>
            <p:cNvSpPr>
              <a:spLocks noChangeShapeType="1"/>
            </p:cNvSpPr>
            <p:nvPr/>
          </p:nvSpPr>
          <p:spPr bwMode="auto">
            <a:xfrm>
              <a:off x="7780" y="3729"/>
              <a:ext cx="376" cy="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03" name="AutoShape 55"/>
            <p:cNvSpPr>
              <a:spLocks noChangeShapeType="1"/>
            </p:cNvSpPr>
            <p:nvPr/>
          </p:nvSpPr>
          <p:spPr bwMode="auto">
            <a:xfrm>
              <a:off x="7404" y="3815"/>
              <a:ext cx="0" cy="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02" name="AutoShape 54"/>
            <p:cNvSpPr>
              <a:spLocks noChangeShapeType="1"/>
            </p:cNvSpPr>
            <p:nvPr/>
          </p:nvSpPr>
          <p:spPr bwMode="auto">
            <a:xfrm flipV="1">
              <a:off x="7780" y="3589"/>
              <a:ext cx="376" cy="1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01" name="AutoShape 53"/>
            <p:cNvSpPr>
              <a:spLocks noChangeShapeType="1"/>
            </p:cNvSpPr>
            <p:nvPr/>
          </p:nvSpPr>
          <p:spPr bwMode="auto">
            <a:xfrm>
              <a:off x="7780" y="3729"/>
              <a:ext cx="119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00" name="AutoShape 52"/>
            <p:cNvSpPr>
              <a:spLocks noChangeShapeType="1"/>
            </p:cNvSpPr>
            <p:nvPr/>
          </p:nvSpPr>
          <p:spPr bwMode="auto">
            <a:xfrm flipH="1">
              <a:off x="7834" y="4008"/>
              <a:ext cx="65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99" name="AutoShape 51"/>
            <p:cNvSpPr>
              <a:spLocks noChangeShapeType="1"/>
            </p:cNvSpPr>
            <p:nvPr/>
          </p:nvSpPr>
          <p:spPr bwMode="auto">
            <a:xfrm flipH="1" flipV="1">
              <a:off x="7899" y="4008"/>
              <a:ext cx="440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98" name="AutoShape 50"/>
            <p:cNvSpPr>
              <a:spLocks noChangeShapeType="1"/>
            </p:cNvSpPr>
            <p:nvPr/>
          </p:nvSpPr>
          <p:spPr bwMode="auto">
            <a:xfrm flipH="1">
              <a:off x="8156" y="4008"/>
              <a:ext cx="355" cy="1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97" name="AutoShape 49"/>
            <p:cNvSpPr>
              <a:spLocks noChangeShapeType="1"/>
            </p:cNvSpPr>
            <p:nvPr/>
          </p:nvSpPr>
          <p:spPr bwMode="auto">
            <a:xfrm flipV="1">
              <a:off x="8135" y="3192"/>
              <a:ext cx="118" cy="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96" name="AutoShape 48"/>
            <p:cNvSpPr>
              <a:spLocks noChangeShapeType="1"/>
            </p:cNvSpPr>
            <p:nvPr/>
          </p:nvSpPr>
          <p:spPr bwMode="auto">
            <a:xfrm flipH="1" flipV="1">
              <a:off x="8253" y="3192"/>
              <a:ext cx="194" cy="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95" name="AutoShape 47"/>
            <p:cNvSpPr>
              <a:spLocks noChangeShapeType="1"/>
            </p:cNvSpPr>
            <p:nvPr/>
          </p:nvSpPr>
          <p:spPr bwMode="auto">
            <a:xfrm>
              <a:off x="7899" y="3041"/>
              <a:ext cx="323" cy="1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94" name="AutoShape 46"/>
            <p:cNvSpPr>
              <a:spLocks noChangeShapeType="1"/>
            </p:cNvSpPr>
            <p:nvPr/>
          </p:nvSpPr>
          <p:spPr bwMode="auto">
            <a:xfrm flipV="1">
              <a:off x="8253" y="2931"/>
              <a:ext cx="0" cy="2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93" name="AutoShape 45"/>
            <p:cNvSpPr>
              <a:spLocks noChangeShapeType="1"/>
            </p:cNvSpPr>
            <p:nvPr/>
          </p:nvSpPr>
          <p:spPr bwMode="auto">
            <a:xfrm flipV="1">
              <a:off x="7426" y="2741"/>
              <a:ext cx="1225" cy="1074"/>
            </a:xfrm>
            <a:prstGeom prst="straightConnector1">
              <a:avLst/>
            </a:prstGeom>
            <a:ln>
              <a:prstDash val="sysDash"/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92" name="Text Box 44"/>
            <p:cNvSpPr txBox="1">
              <a:spLocks noChangeArrowheads="1"/>
            </p:cNvSpPr>
            <p:nvPr/>
          </p:nvSpPr>
          <p:spPr bwMode="auto">
            <a:xfrm>
              <a:off x="6349" y="3009"/>
              <a:ext cx="182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maxHistorical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91" name="AutoShape 43"/>
            <p:cNvSpPr>
              <a:spLocks noChangeShapeType="1"/>
            </p:cNvSpPr>
            <p:nvPr/>
          </p:nvSpPr>
          <p:spPr bwMode="auto">
            <a:xfrm flipH="1" flipV="1">
              <a:off x="8348" y="2902"/>
              <a:ext cx="765" cy="472"/>
            </a:xfrm>
            <a:prstGeom prst="straightConnector1">
              <a:avLst/>
            </a:prstGeom>
            <a:ln>
              <a:solidFill>
                <a:srgbClr val="7EAF35"/>
              </a:solidFill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90" name="Text Box 42"/>
            <p:cNvSpPr txBox="1">
              <a:spLocks noChangeArrowheads="1"/>
            </p:cNvSpPr>
            <p:nvPr/>
          </p:nvSpPr>
          <p:spPr bwMode="auto">
            <a:xfrm>
              <a:off x="9113" y="3203"/>
              <a:ext cx="1161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Selected Path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89" name="AutoShape 41"/>
            <p:cNvSpPr>
              <a:spLocks noChangeShapeType="1"/>
            </p:cNvSpPr>
            <p:nvPr/>
          </p:nvSpPr>
          <p:spPr bwMode="auto">
            <a:xfrm flipV="1">
              <a:off x="7134" y="3460"/>
              <a:ext cx="389" cy="1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88" name="AutoShape 40"/>
            <p:cNvSpPr>
              <a:spLocks noChangeShapeType="1"/>
            </p:cNvSpPr>
            <p:nvPr/>
          </p:nvSpPr>
          <p:spPr bwMode="auto">
            <a:xfrm>
              <a:off x="5897" y="3373"/>
              <a:ext cx="1507" cy="44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87" name="Text Box 39"/>
            <p:cNvSpPr txBox="1">
              <a:spLocks noChangeArrowheads="1"/>
            </p:cNvSpPr>
            <p:nvPr/>
          </p:nvSpPr>
          <p:spPr bwMode="auto">
            <a:xfrm>
              <a:off x="5022" y="2619"/>
              <a:ext cx="1161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Current position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86" name="AutoShape 38"/>
            <p:cNvSpPr>
              <a:spLocks noChangeShapeType="1"/>
            </p:cNvSpPr>
            <p:nvPr/>
          </p:nvSpPr>
          <p:spPr bwMode="auto">
            <a:xfrm>
              <a:off x="7930" y="2741"/>
              <a:ext cx="0" cy="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85" name="AutoShape 37"/>
            <p:cNvSpPr>
              <a:spLocks noChangeShapeType="1"/>
            </p:cNvSpPr>
            <p:nvPr/>
          </p:nvSpPr>
          <p:spPr bwMode="auto">
            <a:xfrm>
              <a:off x="7576" y="2912"/>
              <a:ext cx="323" cy="1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84" name="AutoShape 36"/>
            <p:cNvSpPr>
              <a:spLocks noChangeShapeType="1"/>
            </p:cNvSpPr>
            <p:nvPr/>
          </p:nvSpPr>
          <p:spPr bwMode="auto">
            <a:xfrm flipH="1">
              <a:off x="8254" y="2741"/>
              <a:ext cx="387" cy="193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83" name="AutoShape 35"/>
            <p:cNvSpPr>
              <a:spLocks noChangeShapeType="1"/>
            </p:cNvSpPr>
            <p:nvPr/>
          </p:nvSpPr>
          <p:spPr bwMode="auto">
            <a:xfrm>
              <a:off x="8006" y="2547"/>
              <a:ext cx="216" cy="3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82" name="AutoShape 34"/>
            <p:cNvSpPr>
              <a:spLocks noChangeShapeType="1"/>
            </p:cNvSpPr>
            <p:nvPr/>
          </p:nvSpPr>
          <p:spPr bwMode="auto">
            <a:xfrm flipH="1">
              <a:off x="8135" y="3587"/>
              <a:ext cx="31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81" name="AutoShape 33"/>
            <p:cNvSpPr>
              <a:spLocks noChangeShapeType="1"/>
            </p:cNvSpPr>
            <p:nvPr/>
          </p:nvSpPr>
          <p:spPr bwMode="auto">
            <a:xfrm flipH="1" flipV="1">
              <a:off x="8447" y="3587"/>
              <a:ext cx="194" cy="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80" name="AutoShape 32"/>
            <p:cNvSpPr>
              <a:spLocks noChangeShapeType="1"/>
            </p:cNvSpPr>
            <p:nvPr/>
          </p:nvSpPr>
          <p:spPr bwMode="auto">
            <a:xfrm flipH="1">
              <a:off x="8447" y="3460"/>
              <a:ext cx="312" cy="1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9" name="AutoShape 31"/>
            <p:cNvSpPr>
              <a:spLocks noChangeShapeType="1"/>
            </p:cNvSpPr>
            <p:nvPr/>
          </p:nvSpPr>
          <p:spPr bwMode="auto">
            <a:xfrm flipH="1" flipV="1">
              <a:off x="8006" y="3374"/>
              <a:ext cx="86" cy="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8" name="AutoShape 30"/>
            <p:cNvSpPr>
              <a:spLocks noChangeShapeType="1"/>
            </p:cNvSpPr>
            <p:nvPr/>
          </p:nvSpPr>
          <p:spPr bwMode="auto">
            <a:xfrm flipV="1">
              <a:off x="7985" y="2945"/>
              <a:ext cx="268" cy="429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649" name="Group 1"/>
          <p:cNvGrpSpPr>
            <a:grpSpLocks/>
          </p:cNvGrpSpPr>
          <p:nvPr/>
        </p:nvGrpSpPr>
        <p:grpSpPr bwMode="auto">
          <a:xfrm>
            <a:off x="3131840" y="3284984"/>
            <a:ext cx="2604480" cy="3312514"/>
            <a:chOff x="4105" y="4745"/>
            <a:chExt cx="3321" cy="4013"/>
          </a:xfrm>
        </p:grpSpPr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4105" y="5835"/>
              <a:ext cx="3299" cy="29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5" name="AutoShape 27"/>
            <p:cNvSpPr>
              <a:spLocks noChangeShapeType="1"/>
            </p:cNvSpPr>
            <p:nvPr/>
          </p:nvSpPr>
          <p:spPr bwMode="auto">
            <a:xfrm flipV="1">
              <a:off x="5266" y="6727"/>
              <a:ext cx="903" cy="1029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4" name="Text Box 26"/>
            <p:cNvSpPr txBox="1">
              <a:spLocks noChangeArrowheads="1"/>
            </p:cNvSpPr>
            <p:nvPr/>
          </p:nvSpPr>
          <p:spPr bwMode="auto">
            <a:xfrm>
              <a:off x="4815" y="7756"/>
              <a:ext cx="1161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Current position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3" name="AutoShape 25"/>
            <p:cNvSpPr>
              <a:spLocks noChangeShapeType="1"/>
            </p:cNvSpPr>
            <p:nvPr/>
          </p:nvSpPr>
          <p:spPr bwMode="auto">
            <a:xfrm flipV="1">
              <a:off x="6382" y="6136"/>
              <a:ext cx="376" cy="86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2" name="AutoShape 24"/>
            <p:cNvSpPr>
              <a:spLocks noChangeShapeType="1"/>
            </p:cNvSpPr>
            <p:nvPr/>
          </p:nvSpPr>
          <p:spPr bwMode="auto">
            <a:xfrm flipV="1">
              <a:off x="6758" y="5996"/>
              <a:ext cx="376" cy="140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1" name="AutoShape 23"/>
            <p:cNvSpPr>
              <a:spLocks noChangeShapeType="1"/>
            </p:cNvSpPr>
            <p:nvPr/>
          </p:nvSpPr>
          <p:spPr bwMode="auto">
            <a:xfrm flipH="1" flipV="1">
              <a:off x="7017" y="5792"/>
              <a:ext cx="86" cy="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0" name="AutoShape 22"/>
            <p:cNvSpPr>
              <a:spLocks noChangeShapeType="1"/>
            </p:cNvSpPr>
            <p:nvPr/>
          </p:nvSpPr>
          <p:spPr bwMode="auto">
            <a:xfrm flipV="1">
              <a:off x="7017" y="5993"/>
              <a:ext cx="86" cy="2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9" name="AutoShape 21"/>
            <p:cNvSpPr>
              <a:spLocks noChangeShapeType="1"/>
            </p:cNvSpPr>
            <p:nvPr/>
          </p:nvSpPr>
          <p:spPr bwMode="auto">
            <a:xfrm flipH="1" flipV="1">
              <a:off x="7103" y="5993"/>
              <a:ext cx="130" cy="2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8" name="AutoShape 20"/>
            <p:cNvSpPr>
              <a:spLocks noChangeShapeType="1"/>
            </p:cNvSpPr>
            <p:nvPr/>
          </p:nvSpPr>
          <p:spPr bwMode="auto">
            <a:xfrm flipH="1" flipV="1">
              <a:off x="6758" y="6139"/>
              <a:ext cx="130" cy="2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7" name="AutoShape 19"/>
            <p:cNvSpPr>
              <a:spLocks noChangeShapeType="1"/>
            </p:cNvSpPr>
            <p:nvPr/>
          </p:nvSpPr>
          <p:spPr bwMode="auto">
            <a:xfrm flipH="1" flipV="1">
              <a:off x="6523" y="5996"/>
              <a:ext cx="235" cy="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6" name="AutoShape 18"/>
            <p:cNvSpPr>
              <a:spLocks noChangeShapeType="1"/>
            </p:cNvSpPr>
            <p:nvPr/>
          </p:nvSpPr>
          <p:spPr bwMode="auto">
            <a:xfrm flipH="1" flipV="1">
              <a:off x="6393" y="6222"/>
              <a:ext cx="130" cy="2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5" name="AutoShape 17"/>
            <p:cNvSpPr>
              <a:spLocks noChangeShapeType="1"/>
            </p:cNvSpPr>
            <p:nvPr/>
          </p:nvSpPr>
          <p:spPr bwMode="auto">
            <a:xfrm flipH="1">
              <a:off x="6169" y="6222"/>
              <a:ext cx="2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4" name="AutoShape 16"/>
            <p:cNvSpPr>
              <a:spLocks noChangeShapeType="1"/>
            </p:cNvSpPr>
            <p:nvPr/>
          </p:nvSpPr>
          <p:spPr bwMode="auto">
            <a:xfrm flipH="1">
              <a:off x="6287" y="6222"/>
              <a:ext cx="106" cy="229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3" name="AutoShape 15"/>
            <p:cNvSpPr>
              <a:spLocks noChangeShapeType="1"/>
            </p:cNvSpPr>
            <p:nvPr/>
          </p:nvSpPr>
          <p:spPr bwMode="auto">
            <a:xfrm flipH="1">
              <a:off x="6758" y="6368"/>
              <a:ext cx="106" cy="2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2" name="AutoShape 14"/>
            <p:cNvSpPr>
              <a:spLocks noChangeShapeType="1"/>
            </p:cNvSpPr>
            <p:nvPr/>
          </p:nvSpPr>
          <p:spPr bwMode="auto">
            <a:xfrm flipH="1" flipV="1">
              <a:off x="6864" y="6368"/>
              <a:ext cx="369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1" name="AutoShape 13"/>
            <p:cNvSpPr>
              <a:spLocks noChangeShapeType="1"/>
            </p:cNvSpPr>
            <p:nvPr/>
          </p:nvSpPr>
          <p:spPr bwMode="auto">
            <a:xfrm flipV="1">
              <a:off x="7134" y="6451"/>
              <a:ext cx="20" cy="2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0" name="AutoShape 12"/>
            <p:cNvSpPr>
              <a:spLocks noChangeShapeType="1"/>
            </p:cNvSpPr>
            <p:nvPr/>
          </p:nvSpPr>
          <p:spPr bwMode="auto">
            <a:xfrm flipV="1">
              <a:off x="6864" y="6727"/>
              <a:ext cx="239" cy="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9" name="AutoShape 11"/>
            <p:cNvSpPr>
              <a:spLocks noChangeShapeType="1"/>
            </p:cNvSpPr>
            <p:nvPr/>
          </p:nvSpPr>
          <p:spPr bwMode="auto">
            <a:xfrm flipV="1">
              <a:off x="7103" y="5835"/>
              <a:ext cx="323" cy="161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8" name="AutoShape 10"/>
            <p:cNvSpPr>
              <a:spLocks noChangeShapeType="1"/>
            </p:cNvSpPr>
            <p:nvPr/>
          </p:nvSpPr>
          <p:spPr bwMode="auto">
            <a:xfrm flipV="1">
              <a:off x="6169" y="6436"/>
              <a:ext cx="130" cy="291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7" name="AutoShape 9"/>
            <p:cNvSpPr>
              <a:spLocks noChangeShapeType="1"/>
            </p:cNvSpPr>
            <p:nvPr/>
          </p:nvSpPr>
          <p:spPr bwMode="auto">
            <a:xfrm flipH="1" flipV="1">
              <a:off x="6169" y="6727"/>
              <a:ext cx="290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6" name="AutoShape 8"/>
            <p:cNvSpPr>
              <a:spLocks noChangeShapeType="1"/>
            </p:cNvSpPr>
            <p:nvPr/>
          </p:nvSpPr>
          <p:spPr bwMode="auto">
            <a:xfrm flipV="1">
              <a:off x="6393" y="6821"/>
              <a:ext cx="66" cy="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5" name="AutoShape 7"/>
            <p:cNvSpPr>
              <a:spLocks noChangeShapeType="1"/>
            </p:cNvSpPr>
            <p:nvPr/>
          </p:nvSpPr>
          <p:spPr bwMode="auto">
            <a:xfrm>
              <a:off x="6459" y="6821"/>
              <a:ext cx="405" cy="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4" name="AutoShape 6"/>
            <p:cNvSpPr>
              <a:spLocks noChangeShapeType="1"/>
            </p:cNvSpPr>
            <p:nvPr/>
          </p:nvSpPr>
          <p:spPr bwMode="auto">
            <a:xfrm flipV="1">
              <a:off x="6459" y="6597"/>
              <a:ext cx="299" cy="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3" name="AutoShape 5"/>
            <p:cNvSpPr>
              <a:spLocks noChangeShapeType="1"/>
            </p:cNvSpPr>
            <p:nvPr/>
          </p:nvSpPr>
          <p:spPr bwMode="auto">
            <a:xfrm flipV="1">
              <a:off x="6459" y="6451"/>
              <a:ext cx="64" cy="3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2" name="AutoShape 4"/>
            <p:cNvSpPr>
              <a:spLocks noChangeShapeType="1"/>
            </p:cNvSpPr>
            <p:nvPr/>
          </p:nvSpPr>
          <p:spPr bwMode="auto">
            <a:xfrm>
              <a:off x="5976" y="6436"/>
              <a:ext cx="311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1" name="AutoShape 3"/>
            <p:cNvSpPr>
              <a:spLocks noChangeShapeType="1"/>
            </p:cNvSpPr>
            <p:nvPr/>
          </p:nvSpPr>
          <p:spPr bwMode="auto">
            <a:xfrm>
              <a:off x="6400" y="5443"/>
              <a:ext cx="703" cy="520"/>
            </a:xfrm>
            <a:prstGeom prst="straightConnector1">
              <a:avLst/>
            </a:prstGeom>
            <a:ln>
              <a:solidFill>
                <a:srgbClr val="7EAF35"/>
              </a:solidFill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0" name="Text Box 2"/>
            <p:cNvSpPr txBox="1">
              <a:spLocks noChangeArrowheads="1"/>
            </p:cNvSpPr>
            <p:nvPr/>
          </p:nvSpPr>
          <p:spPr bwMode="auto">
            <a:xfrm>
              <a:off x="5574" y="4745"/>
              <a:ext cx="1161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Selected Path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711" name="Group 63"/>
          <p:cNvGrpSpPr>
            <a:grpSpLocks/>
          </p:cNvGrpSpPr>
          <p:nvPr/>
        </p:nvGrpSpPr>
        <p:grpSpPr bwMode="auto">
          <a:xfrm>
            <a:off x="229" y="1628800"/>
            <a:ext cx="3635667" cy="2176218"/>
            <a:chOff x="752" y="1676"/>
            <a:chExt cx="4514" cy="2923"/>
          </a:xfrm>
        </p:grpSpPr>
        <p:sp>
          <p:nvSpPr>
            <p:cNvPr id="27746" name="Rectangle 98"/>
            <p:cNvSpPr>
              <a:spLocks noChangeArrowheads="1"/>
            </p:cNvSpPr>
            <p:nvPr/>
          </p:nvSpPr>
          <p:spPr bwMode="auto">
            <a:xfrm>
              <a:off x="1880" y="1676"/>
              <a:ext cx="3299" cy="29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45" name="AutoShape 97"/>
            <p:cNvSpPr>
              <a:spLocks noChangeShapeType="1"/>
            </p:cNvSpPr>
            <p:nvPr/>
          </p:nvSpPr>
          <p:spPr bwMode="auto">
            <a:xfrm flipV="1">
              <a:off x="2020" y="3815"/>
              <a:ext cx="376" cy="107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44" name="AutoShape 96"/>
            <p:cNvSpPr>
              <a:spLocks noChangeShapeType="1"/>
            </p:cNvSpPr>
            <p:nvPr/>
          </p:nvSpPr>
          <p:spPr bwMode="auto">
            <a:xfrm flipV="1">
              <a:off x="2396" y="3460"/>
              <a:ext cx="119" cy="3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43" name="AutoShape 95"/>
            <p:cNvSpPr>
              <a:spLocks noChangeShapeType="1"/>
            </p:cNvSpPr>
            <p:nvPr/>
          </p:nvSpPr>
          <p:spPr bwMode="auto">
            <a:xfrm flipV="1">
              <a:off x="2515" y="3374"/>
              <a:ext cx="376" cy="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42" name="AutoShape 94"/>
            <p:cNvSpPr>
              <a:spLocks noChangeShapeType="1"/>
            </p:cNvSpPr>
            <p:nvPr/>
          </p:nvSpPr>
          <p:spPr bwMode="auto">
            <a:xfrm flipV="1">
              <a:off x="2515" y="3192"/>
              <a:ext cx="0" cy="2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41" name="AutoShape 93"/>
            <p:cNvSpPr>
              <a:spLocks noChangeShapeType="1"/>
            </p:cNvSpPr>
            <p:nvPr/>
          </p:nvSpPr>
          <p:spPr bwMode="auto">
            <a:xfrm flipV="1">
              <a:off x="2396" y="3729"/>
              <a:ext cx="376" cy="86"/>
            </a:xfrm>
            <a:prstGeom prst="straightConnector1">
              <a:avLst/>
            </a:prstGeom>
            <a:ln w="25400">
              <a:solidFill>
                <a:srgbClr val="7EAF35"/>
              </a:solidFill>
              <a:prstDash val="sysDot"/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40" name="AutoShape 92"/>
            <p:cNvSpPr>
              <a:spLocks noChangeShapeType="1"/>
            </p:cNvSpPr>
            <p:nvPr/>
          </p:nvSpPr>
          <p:spPr bwMode="auto">
            <a:xfrm>
              <a:off x="2396" y="3815"/>
              <a:ext cx="270" cy="1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39" name="AutoShape 91"/>
            <p:cNvSpPr>
              <a:spLocks noChangeShapeType="1"/>
            </p:cNvSpPr>
            <p:nvPr/>
          </p:nvSpPr>
          <p:spPr bwMode="auto">
            <a:xfrm>
              <a:off x="2772" y="3729"/>
              <a:ext cx="376" cy="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38" name="AutoShape 90"/>
            <p:cNvSpPr>
              <a:spLocks noChangeShapeType="1"/>
            </p:cNvSpPr>
            <p:nvPr/>
          </p:nvSpPr>
          <p:spPr bwMode="auto">
            <a:xfrm>
              <a:off x="2396" y="3815"/>
              <a:ext cx="0" cy="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37" name="AutoShape 89"/>
            <p:cNvSpPr>
              <a:spLocks noChangeShapeType="1"/>
            </p:cNvSpPr>
            <p:nvPr/>
          </p:nvSpPr>
          <p:spPr bwMode="auto">
            <a:xfrm flipV="1">
              <a:off x="2772" y="3589"/>
              <a:ext cx="376" cy="140"/>
            </a:xfrm>
            <a:prstGeom prst="straightConnector1">
              <a:avLst/>
            </a:prstGeom>
            <a:ln w="25400">
              <a:solidFill>
                <a:srgbClr val="7EAF35"/>
              </a:solidFill>
              <a:prstDash val="sysDot"/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36" name="AutoShape 88"/>
            <p:cNvSpPr>
              <a:spLocks noChangeShapeType="1"/>
            </p:cNvSpPr>
            <p:nvPr/>
          </p:nvSpPr>
          <p:spPr bwMode="auto">
            <a:xfrm>
              <a:off x="2772" y="3729"/>
              <a:ext cx="119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35" name="AutoShape 87"/>
            <p:cNvSpPr>
              <a:spLocks noChangeShapeType="1"/>
            </p:cNvSpPr>
            <p:nvPr/>
          </p:nvSpPr>
          <p:spPr bwMode="auto">
            <a:xfrm flipH="1">
              <a:off x="2826" y="4008"/>
              <a:ext cx="65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34" name="AutoShape 86"/>
            <p:cNvSpPr>
              <a:spLocks noChangeShapeType="1"/>
            </p:cNvSpPr>
            <p:nvPr/>
          </p:nvSpPr>
          <p:spPr bwMode="auto">
            <a:xfrm flipH="1" flipV="1">
              <a:off x="2891" y="4008"/>
              <a:ext cx="440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33" name="AutoShape 85"/>
            <p:cNvSpPr>
              <a:spLocks noChangeShapeType="1"/>
            </p:cNvSpPr>
            <p:nvPr/>
          </p:nvSpPr>
          <p:spPr bwMode="auto">
            <a:xfrm flipH="1">
              <a:off x="3148" y="4008"/>
              <a:ext cx="355" cy="1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32" name="AutoShape 84"/>
            <p:cNvSpPr>
              <a:spLocks noChangeShapeType="1"/>
            </p:cNvSpPr>
            <p:nvPr/>
          </p:nvSpPr>
          <p:spPr bwMode="auto">
            <a:xfrm flipV="1">
              <a:off x="3127" y="3192"/>
              <a:ext cx="118" cy="397"/>
            </a:xfrm>
            <a:prstGeom prst="straightConnector1">
              <a:avLst/>
            </a:prstGeom>
            <a:ln w="25400">
              <a:solidFill>
                <a:srgbClr val="7EAF35"/>
              </a:solidFill>
              <a:prstDash val="sysDot"/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31" name="AutoShape 83"/>
            <p:cNvSpPr>
              <a:spLocks noChangeShapeType="1"/>
            </p:cNvSpPr>
            <p:nvPr/>
          </p:nvSpPr>
          <p:spPr bwMode="auto">
            <a:xfrm flipH="1" flipV="1">
              <a:off x="3245" y="3192"/>
              <a:ext cx="194" cy="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30" name="AutoShape 82"/>
            <p:cNvSpPr>
              <a:spLocks noChangeShapeType="1"/>
            </p:cNvSpPr>
            <p:nvPr/>
          </p:nvSpPr>
          <p:spPr bwMode="auto">
            <a:xfrm>
              <a:off x="2891" y="3041"/>
              <a:ext cx="323" cy="1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29" name="AutoShape 81"/>
            <p:cNvSpPr>
              <a:spLocks noChangeShapeType="1"/>
            </p:cNvSpPr>
            <p:nvPr/>
          </p:nvSpPr>
          <p:spPr bwMode="auto">
            <a:xfrm flipV="1">
              <a:off x="3245" y="2934"/>
              <a:ext cx="0" cy="278"/>
            </a:xfrm>
            <a:prstGeom prst="straightConnector1">
              <a:avLst/>
            </a:prstGeom>
            <a:noFill/>
            <a:ln w="25400">
              <a:solidFill>
                <a:srgbClr val="7EAF35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28" name="AutoShape 80"/>
            <p:cNvSpPr>
              <a:spLocks noChangeShapeType="1"/>
            </p:cNvSpPr>
            <p:nvPr/>
          </p:nvSpPr>
          <p:spPr bwMode="auto">
            <a:xfrm flipV="1">
              <a:off x="1985" y="2933"/>
              <a:ext cx="1225" cy="988"/>
            </a:xfrm>
            <a:prstGeom prst="straightConnector1">
              <a:avLst/>
            </a:prstGeom>
            <a:ln>
              <a:prstDash val="sysDash"/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27" name="Text Box 79"/>
            <p:cNvSpPr txBox="1">
              <a:spLocks noChangeArrowheads="1"/>
            </p:cNvSpPr>
            <p:nvPr/>
          </p:nvSpPr>
          <p:spPr bwMode="auto">
            <a:xfrm>
              <a:off x="1153" y="3009"/>
              <a:ext cx="191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maxHistorical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26" name="AutoShape 78"/>
            <p:cNvSpPr>
              <a:spLocks noChangeShapeType="1"/>
            </p:cNvSpPr>
            <p:nvPr/>
          </p:nvSpPr>
          <p:spPr bwMode="auto">
            <a:xfrm flipH="1">
              <a:off x="3214" y="3374"/>
              <a:ext cx="891" cy="0"/>
            </a:xfrm>
            <a:prstGeom prst="straightConnector1">
              <a:avLst/>
            </a:prstGeom>
            <a:ln>
              <a:solidFill>
                <a:srgbClr val="7EAF35"/>
              </a:solidFill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25" name="Text Box 77"/>
            <p:cNvSpPr txBox="1">
              <a:spLocks noChangeArrowheads="1"/>
            </p:cNvSpPr>
            <p:nvPr/>
          </p:nvSpPr>
          <p:spPr bwMode="auto">
            <a:xfrm>
              <a:off x="4105" y="3203"/>
              <a:ext cx="1161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Selected Path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24" name="AutoShape 76"/>
            <p:cNvSpPr>
              <a:spLocks noChangeShapeType="1"/>
            </p:cNvSpPr>
            <p:nvPr/>
          </p:nvSpPr>
          <p:spPr bwMode="auto">
            <a:xfrm>
              <a:off x="2020" y="3919"/>
              <a:ext cx="270" cy="1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23" name="AutoShape 75"/>
            <p:cNvSpPr>
              <a:spLocks noChangeShapeType="1"/>
            </p:cNvSpPr>
            <p:nvPr/>
          </p:nvSpPr>
          <p:spPr bwMode="auto">
            <a:xfrm flipV="1">
              <a:off x="2020" y="3589"/>
              <a:ext cx="87" cy="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22" name="AutoShape 74"/>
            <p:cNvSpPr>
              <a:spLocks noChangeShapeType="1"/>
            </p:cNvSpPr>
            <p:nvPr/>
          </p:nvSpPr>
          <p:spPr bwMode="auto">
            <a:xfrm flipV="1">
              <a:off x="2126" y="3460"/>
              <a:ext cx="389" cy="1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21" name="AutoShape 73"/>
            <p:cNvSpPr>
              <a:spLocks noChangeShapeType="1"/>
            </p:cNvSpPr>
            <p:nvPr/>
          </p:nvSpPr>
          <p:spPr bwMode="auto">
            <a:xfrm flipH="1" flipV="1">
              <a:off x="2107" y="3374"/>
              <a:ext cx="19" cy="2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20" name="AutoShape 72"/>
            <p:cNvSpPr>
              <a:spLocks noChangeShapeType="1"/>
            </p:cNvSpPr>
            <p:nvPr/>
          </p:nvSpPr>
          <p:spPr bwMode="auto">
            <a:xfrm>
              <a:off x="2020" y="4135"/>
              <a:ext cx="270" cy="1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19" name="AutoShape 71"/>
            <p:cNvSpPr>
              <a:spLocks noChangeShapeType="1"/>
            </p:cNvSpPr>
            <p:nvPr/>
          </p:nvSpPr>
          <p:spPr bwMode="auto">
            <a:xfrm flipH="1" flipV="1">
              <a:off x="2012" y="3911"/>
              <a:ext cx="19" cy="2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18" name="AutoShape 70"/>
            <p:cNvSpPr>
              <a:spLocks noChangeShapeType="1"/>
            </p:cNvSpPr>
            <p:nvPr/>
          </p:nvSpPr>
          <p:spPr bwMode="auto">
            <a:xfrm flipV="1">
              <a:off x="1511" y="3984"/>
              <a:ext cx="447" cy="11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17" name="Text Box 69"/>
            <p:cNvSpPr txBox="1">
              <a:spLocks noChangeArrowheads="1"/>
            </p:cNvSpPr>
            <p:nvPr/>
          </p:nvSpPr>
          <p:spPr bwMode="auto">
            <a:xfrm>
              <a:off x="752" y="3707"/>
              <a:ext cx="1161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Current position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16" name="AutoShape 68"/>
            <p:cNvSpPr>
              <a:spLocks noChangeShapeType="1"/>
            </p:cNvSpPr>
            <p:nvPr/>
          </p:nvSpPr>
          <p:spPr bwMode="auto">
            <a:xfrm flipV="1">
              <a:off x="2900" y="3063"/>
              <a:ext cx="0" cy="2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15" name="Text Box 67"/>
            <p:cNvSpPr txBox="1">
              <a:spLocks noChangeArrowheads="1"/>
            </p:cNvSpPr>
            <p:nvPr/>
          </p:nvSpPr>
          <p:spPr bwMode="auto">
            <a:xfrm>
              <a:off x="2278" y="4213"/>
              <a:ext cx="1161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Origin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14" name="AutoShape 66"/>
            <p:cNvSpPr>
              <a:spLocks noChangeShapeType="1"/>
            </p:cNvSpPr>
            <p:nvPr/>
          </p:nvSpPr>
          <p:spPr bwMode="auto">
            <a:xfrm flipH="1">
              <a:off x="1880" y="4449"/>
              <a:ext cx="516" cy="15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13" name="Text Box 65"/>
            <p:cNvSpPr txBox="1">
              <a:spLocks noChangeArrowheads="1"/>
            </p:cNvSpPr>
            <p:nvPr/>
          </p:nvSpPr>
          <p:spPr bwMode="auto">
            <a:xfrm>
              <a:off x="3739" y="1881"/>
              <a:ext cx="1161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Goal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12" name="AutoShape 64"/>
            <p:cNvSpPr>
              <a:spLocks noChangeShapeType="1"/>
            </p:cNvSpPr>
            <p:nvPr/>
          </p:nvSpPr>
          <p:spPr bwMode="auto">
            <a:xfrm flipV="1">
              <a:off x="4449" y="1676"/>
              <a:ext cx="632" cy="31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0" y="393305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latin typeface="Times New Roman"/>
                <a:ea typeface="Times New Roman"/>
                <a:cs typeface="Times New Roman"/>
              </a:rPr>
              <a:t>(a) From current position the vehicle plans towards the goal and after </a:t>
            </a:r>
            <a:r>
              <a:rPr lang="en-GB" sz="1800" b="1" i="1" dirty="0" err="1" smtClean="0">
                <a:latin typeface="Times New Roman"/>
                <a:ea typeface="Times New Roman"/>
                <a:cs typeface="Times New Roman"/>
              </a:rPr>
              <a:t>maxHistorical</a:t>
            </a:r>
            <a:r>
              <a:rPr lang="en-GB" sz="1800" b="1" dirty="0" smtClean="0">
                <a:latin typeface="Times New Roman"/>
                <a:ea typeface="Times New Roman"/>
                <a:cs typeface="Times New Roman"/>
              </a:rPr>
              <a:t> cost stops the current search and moves by the best path</a:t>
            </a:r>
            <a:endParaRPr lang="en-GB" sz="16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40152" y="98072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800" b="1" dirty="0" smtClean="0">
                <a:latin typeface="Times New Roman"/>
                <a:ea typeface="Times New Roman"/>
                <a:cs typeface="Times New Roman"/>
              </a:rPr>
              <a:t>(b) After reaching the next crossing, change of plan takes place as per the new information available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44008" y="574603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206750" algn="l"/>
              </a:tabLst>
            </a:pPr>
            <a:r>
              <a:rPr lang="en-GB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(c) Vehicle finally reaches a point from where the goal is near</a:t>
            </a:r>
            <a:endParaRPr lang="en-GB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1450428"/>
          <a:ext cx="8712969" cy="521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/>
                <a:gridCol w="3002734"/>
                <a:gridCol w="4990154"/>
              </a:tblGrid>
              <a:tr h="464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S. 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Objective/</a:t>
                      </a:r>
                      <a:r>
                        <a:rPr lang="en-GB" baseline="0" dirty="0" smtClean="0"/>
                        <a:t> Frequency</a:t>
                      </a:r>
                      <a:endParaRPr lang="en-GB" dirty="0"/>
                    </a:p>
                  </a:txBody>
                  <a:tcPr/>
                </a:tc>
              </a:tr>
              <a:tr h="464052">
                <a:tc>
                  <a:txBody>
                    <a:bodyPr/>
                    <a:lstStyle/>
                    <a:p>
                      <a:r>
                        <a:rPr lang="en-GB" dirty="0" smtClean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Optimistic (static)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Minimize</a:t>
                      </a:r>
                      <a:r>
                        <a:rPr lang="en-GB" baseline="0" dirty="0" smtClean="0"/>
                        <a:t> expected travel time assuming highest speeds</a:t>
                      </a:r>
                      <a:endParaRPr lang="en-GB" dirty="0"/>
                    </a:p>
                  </a:txBody>
                  <a:tcPr/>
                </a:tc>
              </a:tr>
              <a:tr h="464052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Pessimistic (static)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Minimize</a:t>
                      </a:r>
                      <a:r>
                        <a:rPr lang="en-GB" baseline="0" dirty="0" smtClean="0"/>
                        <a:t> expected travel time assuming highest speeds, prefer roads with more lanes</a:t>
                      </a:r>
                      <a:endParaRPr lang="en-GB" dirty="0" smtClean="0"/>
                    </a:p>
                  </a:txBody>
                  <a:tcPr/>
                </a:tc>
              </a:tr>
              <a:tr h="464052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Traffic Messaging Channel (TMC, static)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Track</a:t>
                      </a:r>
                      <a:r>
                        <a:rPr lang="en-GB" baseline="0" dirty="0" smtClean="0"/>
                        <a:t> vehicles to get immediate travel speeds (adapted for diverse speed vehicles), planned for only at the start</a:t>
                      </a:r>
                      <a:endParaRPr lang="en-GB" dirty="0"/>
                    </a:p>
                  </a:txBody>
                  <a:tcPr/>
                </a:tc>
              </a:tr>
              <a:tr h="464052">
                <a:tc>
                  <a:txBody>
                    <a:bodyPr/>
                    <a:lstStyle/>
                    <a:p>
                      <a:r>
                        <a:rPr lang="en-GB" dirty="0" smtClean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TMC</a:t>
                      </a:r>
                      <a:r>
                        <a:rPr lang="en-GB" baseline="0" dirty="0" smtClean="0"/>
                        <a:t> (dynamic)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S.</a:t>
                      </a:r>
                      <a:r>
                        <a:rPr lang="en-GB" baseline="0" dirty="0" smtClean="0"/>
                        <a:t> No. 3, plan at every crossing</a:t>
                      </a:r>
                      <a:endParaRPr lang="en-GB" dirty="0" smtClean="0"/>
                    </a:p>
                  </a:txBody>
                  <a:tcPr/>
                </a:tc>
              </a:tr>
              <a:tr h="464052">
                <a:tc>
                  <a:txBody>
                    <a:bodyPr/>
                    <a:lstStyle/>
                    <a:p>
                      <a:r>
                        <a:rPr lang="en-GB" dirty="0" smtClean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Density (dynamic)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Minimize expected</a:t>
                      </a:r>
                      <a:r>
                        <a:rPr lang="en-GB" baseline="0" dirty="0" smtClean="0"/>
                        <a:t> travel time by considering current traffic density, plan at every crossing</a:t>
                      </a:r>
                      <a:endParaRPr lang="en-GB" dirty="0"/>
                    </a:p>
                  </a:txBody>
                  <a:tcPr/>
                </a:tc>
              </a:tr>
              <a:tr h="464052">
                <a:tc>
                  <a:txBody>
                    <a:bodyPr/>
                    <a:lstStyle/>
                    <a:p>
                      <a:r>
                        <a:rPr lang="en-GB" dirty="0" smtClean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TMC</a:t>
                      </a:r>
                      <a:r>
                        <a:rPr lang="en-GB" baseline="0" dirty="0" smtClean="0"/>
                        <a:t>  with traffic lights (dynamic)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S.</a:t>
                      </a:r>
                      <a:r>
                        <a:rPr lang="en-GB" baseline="0" dirty="0" smtClean="0"/>
                        <a:t> No. 4, expected time waiting at the crossing added</a:t>
                      </a:r>
                      <a:endParaRPr lang="en-GB" dirty="0" smtClean="0"/>
                    </a:p>
                  </a:txBody>
                  <a:tcPr/>
                </a:tc>
              </a:tr>
              <a:tr h="46405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7.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Density</a:t>
                      </a:r>
                      <a:r>
                        <a:rPr lang="en-GB" b="1" baseline="0" dirty="0" smtClean="0"/>
                        <a:t> with traffic lights (dynamic)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Proposed method, S. No. 3</a:t>
                      </a:r>
                      <a:r>
                        <a:rPr lang="en-GB" b="1" baseline="0" dirty="0" smtClean="0"/>
                        <a:t>, expected time waiting at the crossing added</a:t>
                      </a:r>
                      <a:endParaRPr lang="en-GB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23528" y="1484784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67544" y="1556792"/>
          <a:ext cx="849694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43608" y="1484784"/>
          <a:ext cx="763284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71600" y="1556792"/>
          <a:ext cx="763284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58052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Results with and without single lane overtaking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85750" y="1214438"/>
            <a:ext cx="60721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Acknowledgements: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Commonwealth Scholarship Commission in the United Kingdom 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British Council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sz="2800" dirty="0" smtClean="0"/>
              <a:t>Proposing </a:t>
            </a:r>
            <a:r>
              <a:rPr lang="en-IN" sz="2800" i="1" dirty="0" smtClean="0"/>
              <a:t>city traffic</a:t>
            </a:r>
            <a:r>
              <a:rPr lang="en-IN" sz="2800" dirty="0" smtClean="0"/>
              <a:t> as a scenario to study traffic congestion. </a:t>
            </a:r>
            <a:endParaRPr lang="en-GB" sz="2800" dirty="0" smtClean="0"/>
          </a:p>
          <a:p>
            <a:pPr lvl="0"/>
            <a:r>
              <a:rPr lang="en-IN" sz="2800" dirty="0" smtClean="0"/>
              <a:t>Proposing the importance of considering </a:t>
            </a:r>
            <a:r>
              <a:rPr lang="en-IN" sz="2800" i="1" dirty="0" smtClean="0"/>
              <a:t>traffic lights</a:t>
            </a:r>
            <a:r>
              <a:rPr lang="en-IN" sz="2800" dirty="0" smtClean="0"/>
              <a:t> in decision making regarding routes.</a:t>
            </a:r>
            <a:endParaRPr lang="en-GB" sz="2800" dirty="0" smtClean="0"/>
          </a:p>
          <a:p>
            <a:pPr lvl="0"/>
            <a:r>
              <a:rPr lang="en-IN" sz="2800" dirty="0" smtClean="0"/>
              <a:t>Proposing a simple </a:t>
            </a:r>
            <a:r>
              <a:rPr lang="en-IN" sz="2800" i="1" dirty="0" smtClean="0"/>
              <a:t>routing algorithm</a:t>
            </a:r>
            <a:r>
              <a:rPr lang="en-IN" sz="2800" dirty="0" smtClean="0"/>
              <a:t> that eliminates the high density of traffic and hence minimizes congestion. </a:t>
            </a:r>
            <a:endParaRPr lang="en-GB" sz="2800" dirty="0" smtClean="0"/>
          </a:p>
          <a:p>
            <a:pPr lvl="0"/>
            <a:r>
              <a:rPr lang="en-IN" sz="2800" smtClean="0"/>
              <a:t>Stressing </a:t>
            </a:r>
            <a:r>
              <a:rPr lang="en-IN" sz="2800" i="1" smtClean="0"/>
              <a:t>frequent short term re-planning</a:t>
            </a:r>
            <a:r>
              <a:rPr lang="en-IN" sz="2800" smtClean="0"/>
              <a:t> of the vehicle in place of long term (complete) infrequent re-planning. </a:t>
            </a:r>
            <a:endParaRPr lang="en-GB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Vehicles have very diverse speeds</a:t>
            </a:r>
          </a:p>
          <a:p>
            <a:r>
              <a:rPr lang="en-GB" sz="2800" dirty="0" smtClean="0"/>
              <a:t>Non-recurrent traffic (does not follow historical traffic patterns)</a:t>
            </a:r>
          </a:p>
          <a:p>
            <a:r>
              <a:rPr lang="en-GB" sz="2800" i="1" dirty="0" smtClean="0"/>
              <a:t>City </a:t>
            </a:r>
            <a:r>
              <a:rPr lang="en-GB" sz="2800" dirty="0" smtClean="0"/>
              <a:t>traffic scenario</a:t>
            </a:r>
          </a:p>
          <a:p>
            <a:pPr>
              <a:buNone/>
            </a:pPr>
            <a:endParaRPr lang="en-GB" sz="2800" i="1" dirty="0" smtClean="0"/>
          </a:p>
          <a:p>
            <a:pPr>
              <a:buNone/>
            </a:pPr>
            <a:r>
              <a:rPr lang="en-GB" sz="2800" i="1" dirty="0" smtClean="0"/>
              <a:t>Objective</a:t>
            </a:r>
          </a:p>
          <a:p>
            <a:r>
              <a:rPr lang="en-GB" sz="2800" dirty="0" smtClean="0"/>
              <a:t>Minimize non-recurrent congestion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City Traffic 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1484784"/>
          <a:ext cx="8352928" cy="456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433"/>
                <a:gridCol w="1939128"/>
                <a:gridCol w="2408051"/>
                <a:gridCol w="3085316"/>
              </a:tblGrid>
              <a:tr h="9984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S. No.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Characteristic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Highway Traffic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City</a:t>
                      </a:r>
                      <a:r>
                        <a:rPr lang="en-GB" sz="2000" baseline="0" dirty="0" smtClean="0"/>
                        <a:t> Traffic </a:t>
                      </a:r>
                      <a:endParaRPr lang="en-GB" sz="2000" dirty="0" smtClean="0"/>
                    </a:p>
                  </a:txBody>
                  <a:tcPr/>
                </a:tc>
              </a:tr>
              <a:tr h="57847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Infrastructure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Less number of long length roads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Many short length</a:t>
                      </a:r>
                      <a:r>
                        <a:rPr lang="en-GB" sz="1800" b="1" baseline="0" dirty="0" smtClean="0"/>
                        <a:t> roads (alternative roads) intercepting each other. Very computationally expensive routing. </a:t>
                      </a:r>
                      <a:endParaRPr lang="en-GB" sz="1800" b="1" dirty="0"/>
                    </a:p>
                  </a:txBody>
                  <a:tcPr/>
                </a:tc>
              </a:tr>
              <a:tr h="57847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Vehicle Emergence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Distant</a:t>
                      </a:r>
                      <a:r>
                        <a:rPr lang="en-GB" sz="1800" baseline="0" dirty="0" smtClean="0"/>
                        <a:t> entry/ exit points. </a:t>
                      </a:r>
                      <a:r>
                        <a:rPr lang="en-GB" sz="1800" dirty="0" smtClean="0"/>
                        <a:t>New</a:t>
                      </a:r>
                      <a:r>
                        <a:rPr lang="en-GB" sz="1800" baseline="0" dirty="0" smtClean="0"/>
                        <a:t> vehicles do not invalidate anticipated plans. 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Many entry/ exit points at road ends/</a:t>
                      </a:r>
                      <a:r>
                        <a:rPr lang="en-GB" sz="1800" b="1" baseline="0" dirty="0" smtClean="0"/>
                        <a:t> between roads.  Because of new vehicles, anticipation not possible.</a:t>
                      </a:r>
                      <a:endParaRPr lang="en-GB" sz="1800" b="1" dirty="0"/>
                    </a:p>
                  </a:txBody>
                  <a:tcPr/>
                </a:tc>
              </a:tr>
              <a:tr h="57847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Planning Frequency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High anticipation</a:t>
                      </a:r>
                      <a:r>
                        <a:rPr lang="en-GB" sz="1800" baseline="0" dirty="0" smtClean="0"/>
                        <a:t> favours long term planning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Low anticipation invalidates</a:t>
                      </a:r>
                      <a:r>
                        <a:rPr lang="en-GB" sz="1800" b="1" baseline="0" dirty="0" smtClean="0"/>
                        <a:t> long term plans</a:t>
                      </a:r>
                      <a:endParaRPr lang="en-GB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Routing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180528" y="1397000"/>
          <a:ext cx="9144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7107088" y="3558206"/>
            <a:ext cx="33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Limitations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sz="1800" i="1" dirty="0" smtClean="0"/>
          </a:p>
          <a:p>
            <a:pPr algn="ctr">
              <a:buNone/>
            </a:pPr>
            <a:endParaRPr lang="en-IN" sz="3600" i="1" dirty="0" smtClean="0"/>
          </a:p>
          <a:p>
            <a:pPr algn="ctr">
              <a:buNone/>
            </a:pPr>
            <a:r>
              <a:rPr lang="en-IN" sz="3600" i="1" dirty="0" smtClean="0"/>
              <a:t>Make frequent effective short term plans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or, plan part of the route regularly as the vehicle moves</a:t>
            </a:r>
          </a:p>
          <a:p>
            <a:r>
              <a:rPr lang="en-IN" dirty="0" smtClean="0"/>
              <a:t>Frequent = Constantly adapt to changes</a:t>
            </a:r>
          </a:p>
          <a:p>
            <a:r>
              <a:rPr lang="en-IN" dirty="0" smtClean="0"/>
              <a:t>Short Term = Limit computational requirement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Driving Speed </a:t>
            </a:r>
            <a:endParaRPr lang="en-GB" sz="2800" dirty="0" smtClean="0"/>
          </a:p>
          <a:p>
            <a:pPr lvl="1"/>
            <a:r>
              <a:rPr lang="en-GB" i="1" dirty="0" smtClean="0"/>
              <a:t>Intelligent Driver Model </a:t>
            </a:r>
            <a:r>
              <a:rPr lang="en-GB" dirty="0" smtClean="0"/>
              <a:t>(standard model, converts vehicle separations into speed)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Lane Change </a:t>
            </a:r>
          </a:p>
          <a:p>
            <a:pPr lvl="1"/>
            <a:r>
              <a:rPr lang="en-GB" dirty="0" smtClean="0"/>
              <a:t>Choose lane with maximize </a:t>
            </a:r>
            <a:r>
              <a:rPr lang="en-GB" i="1" dirty="0" smtClean="0"/>
              <a:t>Time to Collision </a:t>
            </a:r>
            <a:r>
              <a:rPr lang="en-GB" dirty="0" smtClean="0"/>
              <a:t>(if any in the current)</a:t>
            </a:r>
          </a:p>
          <a:p>
            <a:pPr lvl="1"/>
            <a:r>
              <a:rPr lang="en-GB" dirty="0" smtClean="0"/>
              <a:t>Stay on the leftmost lane (if currently close to maximum speed) </a:t>
            </a:r>
          </a:p>
          <a:p>
            <a:pPr lvl="1"/>
            <a:r>
              <a:rPr lang="en-GB" dirty="0" smtClean="0"/>
              <a:t>This allows other vehicles to overtake (from the right)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Lane Overtake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Vehicles vary a lot in speeds and hence every overtake is important </a:t>
            </a:r>
            <a:endParaRPr lang="en-IN" dirty="0" smtClean="0"/>
          </a:p>
          <a:p>
            <a:pPr lvl="0"/>
            <a:r>
              <a:rPr lang="en-IN" dirty="0" smtClean="0"/>
              <a:t>Vehicle is allowed to move on the </a:t>
            </a:r>
            <a:r>
              <a:rPr lang="en-IN" i="1" dirty="0" smtClean="0"/>
              <a:t>wrong side</a:t>
            </a:r>
            <a:r>
              <a:rPr lang="en-IN" dirty="0" smtClean="0"/>
              <a:t>, </a:t>
            </a:r>
            <a:r>
              <a:rPr lang="en-IN" i="1" dirty="0" smtClean="0"/>
              <a:t>overtake</a:t>
            </a:r>
            <a:r>
              <a:rPr lang="en-IN" dirty="0" smtClean="0"/>
              <a:t> the slower vehicle and </a:t>
            </a:r>
            <a:r>
              <a:rPr lang="en-IN" i="1" dirty="0" smtClean="0"/>
              <a:t>return</a:t>
            </a:r>
            <a:r>
              <a:rPr lang="en-IN" dirty="0" smtClean="0"/>
              <a:t> to its lane</a:t>
            </a:r>
          </a:p>
          <a:p>
            <a:pPr lvl="0"/>
            <a:r>
              <a:rPr lang="en-IN" dirty="0" smtClean="0"/>
              <a:t>Vehicle are projected (with acceleration for the overtaking vehicle). </a:t>
            </a:r>
          </a:p>
          <a:p>
            <a:pPr lvl="0"/>
            <a:r>
              <a:rPr lang="en-IN" dirty="0" smtClean="0"/>
              <a:t>Overtake should be feasible as per projections with enough separations</a:t>
            </a:r>
          </a:p>
          <a:p>
            <a:pPr lvl="0"/>
            <a:r>
              <a:rPr lang="en-IN" dirty="0" smtClean="0"/>
              <a:t>Other vehicles may additionally cooperate post initiation of single lane overtake, to overcome uncertainties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Lane Overtake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467544" y="1484784"/>
            <a:ext cx="4896544" cy="1440160"/>
            <a:chOff x="1558" y="9955"/>
            <a:chExt cx="5244" cy="1107"/>
          </a:xfrm>
        </p:grpSpPr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1558" y="9955"/>
              <a:ext cx="5244" cy="110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000"/>
            </a:p>
          </p:txBody>
        </p:sp>
        <p:sp>
          <p:nvSpPr>
            <p:cNvPr id="3101" name="AutoShape 29"/>
            <p:cNvSpPr>
              <a:spLocks noChangeShapeType="1"/>
            </p:cNvSpPr>
            <p:nvPr/>
          </p:nvSpPr>
          <p:spPr bwMode="auto">
            <a:xfrm flipV="1">
              <a:off x="1558" y="10481"/>
              <a:ext cx="5244" cy="11"/>
            </a:xfrm>
            <a:prstGeom prst="straightConnector1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000"/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1837" y="10019"/>
              <a:ext cx="473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2719" y="10019"/>
              <a:ext cx="473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6252" y="10610"/>
              <a:ext cx="473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2202" y="10190"/>
              <a:ext cx="859" cy="559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22" y="97"/>
                </a:cxn>
                <a:cxn ang="0">
                  <a:pos x="451" y="667"/>
                </a:cxn>
                <a:cxn ang="0">
                  <a:pos x="859" y="785"/>
                </a:cxn>
              </a:cxnLst>
              <a:rect l="0" t="0" r="r" b="b"/>
              <a:pathLst>
                <a:path w="859" h="785">
                  <a:moveTo>
                    <a:pt x="0" y="86"/>
                  </a:moveTo>
                  <a:cubicBezTo>
                    <a:pt x="123" y="43"/>
                    <a:pt x="247" y="0"/>
                    <a:pt x="322" y="97"/>
                  </a:cubicBezTo>
                  <a:cubicBezTo>
                    <a:pt x="397" y="194"/>
                    <a:pt x="362" y="552"/>
                    <a:pt x="451" y="667"/>
                  </a:cubicBezTo>
                  <a:cubicBezTo>
                    <a:pt x="540" y="782"/>
                    <a:pt x="699" y="783"/>
                    <a:pt x="859" y="785"/>
                  </a:cubicBezTo>
                </a:path>
              </a:pathLst>
            </a:custGeom>
            <a:noFill/>
            <a:ln w="22225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000"/>
            </a:p>
          </p:txBody>
        </p:sp>
        <p:sp>
          <p:nvSpPr>
            <p:cNvPr id="3096" name="AutoShape 24"/>
            <p:cNvSpPr>
              <a:spLocks noChangeShapeType="1"/>
            </p:cNvSpPr>
            <p:nvPr/>
          </p:nvSpPr>
          <p:spPr bwMode="auto">
            <a:xfrm>
              <a:off x="2298" y="10190"/>
              <a:ext cx="354" cy="0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000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467544" y="3068960"/>
            <a:ext cx="4968552" cy="1368152"/>
            <a:chOff x="1558" y="11644"/>
            <a:chExt cx="5341" cy="1107"/>
          </a:xfrm>
        </p:grpSpPr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1558" y="11644"/>
              <a:ext cx="5341" cy="110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093" name="AutoShape 21"/>
            <p:cNvSpPr>
              <a:spLocks noChangeShapeType="1"/>
            </p:cNvSpPr>
            <p:nvPr/>
          </p:nvSpPr>
          <p:spPr bwMode="auto">
            <a:xfrm>
              <a:off x="1558" y="12181"/>
              <a:ext cx="5341" cy="0"/>
            </a:xfrm>
            <a:prstGeom prst="straightConnector1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1837" y="11707"/>
              <a:ext cx="473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2719" y="11707"/>
              <a:ext cx="473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6329" y="12298"/>
              <a:ext cx="473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2202" y="11879"/>
              <a:ext cx="859" cy="61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22" y="97"/>
                </a:cxn>
                <a:cxn ang="0">
                  <a:pos x="451" y="667"/>
                </a:cxn>
                <a:cxn ang="0">
                  <a:pos x="859" y="785"/>
                </a:cxn>
              </a:cxnLst>
              <a:rect l="0" t="0" r="r" b="b"/>
              <a:pathLst>
                <a:path w="859" h="785">
                  <a:moveTo>
                    <a:pt x="0" y="86"/>
                  </a:moveTo>
                  <a:cubicBezTo>
                    <a:pt x="123" y="43"/>
                    <a:pt x="247" y="0"/>
                    <a:pt x="322" y="97"/>
                  </a:cubicBezTo>
                  <a:cubicBezTo>
                    <a:pt x="397" y="194"/>
                    <a:pt x="362" y="552"/>
                    <a:pt x="451" y="667"/>
                  </a:cubicBezTo>
                  <a:cubicBezTo>
                    <a:pt x="540" y="782"/>
                    <a:pt x="699" y="783"/>
                    <a:pt x="859" y="785"/>
                  </a:cubicBezTo>
                </a:path>
              </a:pathLst>
            </a:custGeom>
            <a:noFill/>
            <a:ln w="22225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3493" y="11708"/>
              <a:ext cx="473" cy="376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4320" y="12298"/>
              <a:ext cx="473" cy="376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5391" y="12308"/>
              <a:ext cx="473" cy="376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 flipV="1">
              <a:off x="4793" y="11879"/>
              <a:ext cx="859" cy="668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22" y="97"/>
                </a:cxn>
                <a:cxn ang="0">
                  <a:pos x="451" y="667"/>
                </a:cxn>
                <a:cxn ang="0">
                  <a:pos x="859" y="785"/>
                </a:cxn>
              </a:cxnLst>
              <a:rect l="0" t="0" r="r" b="b"/>
              <a:pathLst>
                <a:path w="859" h="785">
                  <a:moveTo>
                    <a:pt x="0" y="86"/>
                  </a:moveTo>
                  <a:cubicBezTo>
                    <a:pt x="123" y="43"/>
                    <a:pt x="247" y="0"/>
                    <a:pt x="322" y="97"/>
                  </a:cubicBezTo>
                  <a:cubicBezTo>
                    <a:pt x="397" y="194"/>
                    <a:pt x="362" y="552"/>
                    <a:pt x="451" y="667"/>
                  </a:cubicBezTo>
                  <a:cubicBezTo>
                    <a:pt x="540" y="782"/>
                    <a:pt x="699" y="783"/>
                    <a:pt x="859" y="785"/>
                  </a:cubicBezTo>
                </a:path>
              </a:pathLst>
            </a:custGeom>
            <a:noFill/>
            <a:ln w="22225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084" name="AutoShape 12"/>
            <p:cNvSpPr>
              <a:spLocks noChangeShapeType="1"/>
            </p:cNvSpPr>
            <p:nvPr/>
          </p:nvSpPr>
          <p:spPr bwMode="auto">
            <a:xfrm>
              <a:off x="4793" y="12491"/>
              <a:ext cx="598" cy="0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083" name="AutoShape 11"/>
            <p:cNvSpPr>
              <a:spLocks noChangeShapeType="1"/>
            </p:cNvSpPr>
            <p:nvPr/>
          </p:nvSpPr>
          <p:spPr bwMode="auto">
            <a:xfrm>
              <a:off x="3061" y="12491"/>
              <a:ext cx="1259" cy="0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082" name="AutoShape 10"/>
            <p:cNvSpPr>
              <a:spLocks noChangeShapeType="1"/>
            </p:cNvSpPr>
            <p:nvPr/>
          </p:nvSpPr>
          <p:spPr bwMode="auto">
            <a:xfrm>
              <a:off x="3966" y="12491"/>
              <a:ext cx="354" cy="0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081" name="AutoShape 9"/>
            <p:cNvSpPr>
              <a:spLocks noChangeShapeType="1"/>
            </p:cNvSpPr>
            <p:nvPr/>
          </p:nvSpPr>
          <p:spPr bwMode="auto">
            <a:xfrm>
              <a:off x="3192" y="11944"/>
              <a:ext cx="494" cy="0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080" name="AutoShape 8"/>
            <p:cNvSpPr>
              <a:spLocks noChangeShapeType="1"/>
            </p:cNvSpPr>
            <p:nvPr/>
          </p:nvSpPr>
          <p:spPr bwMode="auto">
            <a:xfrm>
              <a:off x="5652" y="12491"/>
              <a:ext cx="858" cy="1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</p:grpSp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467544" y="4581128"/>
            <a:ext cx="4968552" cy="1512168"/>
            <a:chOff x="1558" y="13083"/>
            <a:chExt cx="5341" cy="1107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558" y="13083"/>
              <a:ext cx="5341" cy="110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077" name="AutoShape 5"/>
            <p:cNvSpPr>
              <a:spLocks noChangeShapeType="1"/>
            </p:cNvSpPr>
            <p:nvPr/>
          </p:nvSpPr>
          <p:spPr bwMode="auto">
            <a:xfrm>
              <a:off x="1558" y="13620"/>
              <a:ext cx="5341" cy="0"/>
            </a:xfrm>
            <a:prstGeom prst="straightConnector1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5490" y="13147"/>
              <a:ext cx="473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3847" y="13147"/>
              <a:ext cx="473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4918" y="13738"/>
              <a:ext cx="473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5508104" y="1700808"/>
            <a:ext cx="3275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(a) </a:t>
            </a:r>
            <a:r>
              <a:rPr kumimoji="0" lang="en-GB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checks feasibility to overtake </a:t>
            </a:r>
            <a:r>
              <a:rPr kumimoji="0" lang="en-GB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while </a:t>
            </a:r>
            <a:r>
              <a:rPr kumimoji="0" lang="en-GB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coming from opposite end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23528" y="6021288"/>
            <a:ext cx="8100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Arrows indicate separation checks. Since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moving in opposite direction, needed separation is much larger.</a:t>
            </a:r>
            <a:r>
              <a: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5652120" y="3356992"/>
            <a:ext cx="3275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(b) Projected positions of vehicles when </a:t>
            </a:r>
            <a:r>
              <a:rPr lang="en-GB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GB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expected to lie comfortably ahead of </a:t>
            </a:r>
            <a:r>
              <a:rPr lang="en-GB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5580112" y="5218167"/>
            <a:ext cx="3275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GB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(c) Completion </a:t>
            </a:r>
            <a:r>
              <a:rPr lang="en-GB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overtake. </a:t>
            </a:r>
            <a:endParaRPr lang="en-GB" sz="1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11998</TotalTime>
  <Words>1015</Words>
  <Application>Microsoft Office PowerPoint</Application>
  <PresentationFormat>On-screen Show (4:3)</PresentationFormat>
  <Paragraphs>190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Rdg Vesta</vt:lpstr>
      <vt:lpstr>Calibri</vt:lpstr>
      <vt:lpstr>Times New Roman</vt:lpstr>
      <vt:lpstr>Arial</vt:lpstr>
      <vt:lpstr>Rdg_PP_without_R_WHITE_slides</vt:lpstr>
      <vt:lpstr>Motion Planning for Multiple Autonomous Vehicles </vt:lpstr>
      <vt:lpstr>Key Contributions</vt:lpstr>
      <vt:lpstr>Assumption</vt:lpstr>
      <vt:lpstr>City Traffic Scenario</vt:lpstr>
      <vt:lpstr>Routing Systems</vt:lpstr>
      <vt:lpstr>Planning Hypothesis</vt:lpstr>
      <vt:lpstr>Traffic Simulation</vt:lpstr>
      <vt:lpstr>Single Lane Overtake</vt:lpstr>
      <vt:lpstr>Single Lane Overtake </vt:lpstr>
      <vt:lpstr>Vehicle Routing</vt:lpstr>
      <vt:lpstr>Vehicle Routing</vt:lpstr>
      <vt:lpstr>Vehicle Routing</vt:lpstr>
      <vt:lpstr>Comparisons</vt:lpstr>
      <vt:lpstr>Results</vt:lpstr>
      <vt:lpstr>Results</vt:lpstr>
      <vt:lpstr>Results </vt:lpstr>
      <vt:lpstr>Results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Autonomous vehicles</dc:title>
  <dc:creator>kala</dc:creator>
  <cp:lastModifiedBy>kala</cp:lastModifiedBy>
  <cp:revision>714</cp:revision>
  <cp:lastPrinted>2006-09-19T14:59:33Z</cp:lastPrinted>
  <dcterms:created xsi:type="dcterms:W3CDTF">2012-12-29T19:01:42Z</dcterms:created>
  <dcterms:modified xsi:type="dcterms:W3CDTF">2015-12-10T14:46:16Z</dcterms:modified>
</cp:coreProperties>
</file>