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8"/>
  </p:notesMasterIdLst>
  <p:handoutMasterIdLst>
    <p:handoutMasterId r:id="rId49"/>
  </p:handoutMasterIdLst>
  <p:sldIdLst>
    <p:sldId id="256" r:id="rId2"/>
    <p:sldId id="269" r:id="rId3"/>
    <p:sldId id="271" r:id="rId4"/>
    <p:sldId id="270" r:id="rId5"/>
    <p:sldId id="272" r:id="rId6"/>
    <p:sldId id="273" r:id="rId7"/>
    <p:sldId id="274" r:id="rId8"/>
    <p:sldId id="276" r:id="rId9"/>
    <p:sldId id="277" r:id="rId10"/>
    <p:sldId id="275" r:id="rId11"/>
    <p:sldId id="278" r:id="rId12"/>
    <p:sldId id="279" r:id="rId13"/>
    <p:sldId id="280" r:id="rId14"/>
    <p:sldId id="281" r:id="rId15"/>
    <p:sldId id="282" r:id="rId16"/>
    <p:sldId id="286" r:id="rId17"/>
    <p:sldId id="285" r:id="rId18"/>
    <p:sldId id="283" r:id="rId19"/>
    <p:sldId id="284"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6" r:id="rId34"/>
    <p:sldId id="307" r:id="rId35"/>
    <p:sldId id="309" r:id="rId36"/>
    <p:sldId id="310" r:id="rId37"/>
    <p:sldId id="311" r:id="rId38"/>
    <p:sldId id="312" r:id="rId39"/>
    <p:sldId id="308" r:id="rId40"/>
    <p:sldId id="300" r:id="rId41"/>
    <p:sldId id="301" r:id="rId42"/>
    <p:sldId id="302" r:id="rId43"/>
    <p:sldId id="303" r:id="rId44"/>
    <p:sldId id="304" r:id="rId45"/>
    <p:sldId id="305" r:id="rId46"/>
    <p:sldId id="268" r:id="rId47"/>
  </p:sldIdLst>
  <p:sldSz cx="9144000" cy="6858000" type="screen4x3"/>
  <p:notesSz cx="6718300" cy="9867900"/>
  <p:embeddedFontLst>
    <p:embeddedFont>
      <p:font typeface="Rdg Vesta"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a:defRPr lang="en-GB"/>
    </a:defPPr>
    <a:lvl1pPr algn="l" rtl="0" fontAlgn="base">
      <a:spcBef>
        <a:spcPct val="0"/>
      </a:spcBef>
      <a:spcAft>
        <a:spcPct val="0"/>
      </a:spcAft>
      <a:defRPr sz="2400" kern="1200">
        <a:solidFill>
          <a:schemeClr val="tx1"/>
        </a:solidFill>
        <a:latin typeface="Rdg Vesta" pitchFamily="2" charset="0"/>
        <a:ea typeface="+mn-ea"/>
        <a:cs typeface="+mn-cs"/>
      </a:defRPr>
    </a:lvl1pPr>
    <a:lvl2pPr marL="457200" algn="l" rtl="0" fontAlgn="base">
      <a:spcBef>
        <a:spcPct val="0"/>
      </a:spcBef>
      <a:spcAft>
        <a:spcPct val="0"/>
      </a:spcAft>
      <a:defRPr sz="2400" kern="1200">
        <a:solidFill>
          <a:schemeClr val="tx1"/>
        </a:solidFill>
        <a:latin typeface="Rdg Vesta" pitchFamily="2" charset="0"/>
        <a:ea typeface="+mn-ea"/>
        <a:cs typeface="+mn-cs"/>
      </a:defRPr>
    </a:lvl2pPr>
    <a:lvl3pPr marL="914400" algn="l" rtl="0" fontAlgn="base">
      <a:spcBef>
        <a:spcPct val="0"/>
      </a:spcBef>
      <a:spcAft>
        <a:spcPct val="0"/>
      </a:spcAft>
      <a:defRPr sz="2400" kern="1200">
        <a:solidFill>
          <a:schemeClr val="tx1"/>
        </a:solidFill>
        <a:latin typeface="Rdg Vesta" pitchFamily="2" charset="0"/>
        <a:ea typeface="+mn-ea"/>
        <a:cs typeface="+mn-cs"/>
      </a:defRPr>
    </a:lvl3pPr>
    <a:lvl4pPr marL="1371600" algn="l" rtl="0" fontAlgn="base">
      <a:spcBef>
        <a:spcPct val="0"/>
      </a:spcBef>
      <a:spcAft>
        <a:spcPct val="0"/>
      </a:spcAft>
      <a:defRPr sz="2400" kern="1200">
        <a:solidFill>
          <a:schemeClr val="tx1"/>
        </a:solidFill>
        <a:latin typeface="Rdg Vesta" pitchFamily="2" charset="0"/>
        <a:ea typeface="+mn-ea"/>
        <a:cs typeface="+mn-cs"/>
      </a:defRPr>
    </a:lvl4pPr>
    <a:lvl5pPr marL="1828800" algn="l" rtl="0" fontAlgn="base">
      <a:spcBef>
        <a:spcPct val="0"/>
      </a:spcBef>
      <a:spcAft>
        <a:spcPct val="0"/>
      </a:spcAft>
      <a:defRPr sz="2400" kern="1200">
        <a:solidFill>
          <a:schemeClr val="tx1"/>
        </a:solidFill>
        <a:latin typeface="Rdg Vesta" pitchFamily="2" charset="0"/>
        <a:ea typeface="+mn-ea"/>
        <a:cs typeface="+mn-cs"/>
      </a:defRPr>
    </a:lvl5pPr>
    <a:lvl6pPr marL="2286000" algn="l" defTabSz="914400" rtl="0" eaLnBrk="1" latinLnBrk="0" hangingPunct="1">
      <a:defRPr sz="2400" kern="1200">
        <a:solidFill>
          <a:schemeClr val="tx1"/>
        </a:solidFill>
        <a:latin typeface="Rdg Vesta" pitchFamily="2" charset="0"/>
        <a:ea typeface="+mn-ea"/>
        <a:cs typeface="+mn-cs"/>
      </a:defRPr>
    </a:lvl6pPr>
    <a:lvl7pPr marL="2743200" algn="l" defTabSz="914400" rtl="0" eaLnBrk="1" latinLnBrk="0" hangingPunct="1">
      <a:defRPr sz="2400" kern="1200">
        <a:solidFill>
          <a:schemeClr val="tx1"/>
        </a:solidFill>
        <a:latin typeface="Rdg Vesta" pitchFamily="2" charset="0"/>
        <a:ea typeface="+mn-ea"/>
        <a:cs typeface="+mn-cs"/>
      </a:defRPr>
    </a:lvl7pPr>
    <a:lvl8pPr marL="3200400" algn="l" defTabSz="914400" rtl="0" eaLnBrk="1" latinLnBrk="0" hangingPunct="1">
      <a:defRPr sz="2400" kern="1200">
        <a:solidFill>
          <a:schemeClr val="tx1"/>
        </a:solidFill>
        <a:latin typeface="Rdg Vesta" pitchFamily="2" charset="0"/>
        <a:ea typeface="+mn-ea"/>
        <a:cs typeface="+mn-cs"/>
      </a:defRPr>
    </a:lvl8pPr>
    <a:lvl9pPr marL="3657600" algn="l" defTabSz="914400" rtl="0" eaLnBrk="1" latinLnBrk="0" hangingPunct="1">
      <a:defRPr sz="2400" kern="1200">
        <a:solidFill>
          <a:schemeClr val="tx1"/>
        </a:solidFill>
        <a:latin typeface="Rdg Vesta"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071"/>
    <a:srgbClr val="D799A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6" autoAdjust="0"/>
    <p:restoredTop sz="95990" autoAdjust="0"/>
  </p:normalViewPr>
  <p:slideViewPr>
    <p:cSldViewPr>
      <p:cViewPr>
        <p:scale>
          <a:sx n="70" d="100"/>
          <a:sy n="70" d="100"/>
        </p:scale>
        <p:origin x="-1416"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dy%20la%20wc%20afterres\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dy%20la%20wc%20afterres\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dy%20la%20wc%20afterres\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dy%20la%20wc%20afterres\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chemeClr val="tx1"/>
              </a:solidFill>
            </a:ln>
          </c:spPr>
          <c:marker>
            <c:symbol val="none"/>
          </c:marker>
          <c:cat>
            <c:numRef>
              <c:f>Sheet1!$A$1:$A$7</c:f>
              <c:numCache>
                <c:formatCode>General</c:formatCode>
                <c:ptCount val="7"/>
                <c:pt idx="0">
                  <c:v>0</c:v>
                </c:pt>
                <c:pt idx="1">
                  <c:v>1</c:v>
                </c:pt>
                <c:pt idx="2">
                  <c:v>2</c:v>
                </c:pt>
                <c:pt idx="3">
                  <c:v>3</c:v>
                </c:pt>
                <c:pt idx="4">
                  <c:v>4</c:v>
                </c:pt>
                <c:pt idx="5">
                  <c:v>5</c:v>
                </c:pt>
                <c:pt idx="6">
                  <c:v>6</c:v>
                </c:pt>
              </c:numCache>
            </c:numRef>
          </c:cat>
          <c:val>
            <c:numRef>
              <c:f>Sheet1!$B$1:$B$7</c:f>
              <c:numCache>
                <c:formatCode>General</c:formatCode>
                <c:ptCount val="7"/>
                <c:pt idx="0">
                  <c:v>0</c:v>
                </c:pt>
                <c:pt idx="1">
                  <c:v>1</c:v>
                </c:pt>
                <c:pt idx="2">
                  <c:v>4</c:v>
                </c:pt>
                <c:pt idx="3">
                  <c:v>11</c:v>
                </c:pt>
                <c:pt idx="4">
                  <c:v>22</c:v>
                </c:pt>
                <c:pt idx="5">
                  <c:v>52</c:v>
                </c:pt>
                <c:pt idx="6">
                  <c:v>131</c:v>
                </c:pt>
              </c:numCache>
            </c:numRef>
          </c:val>
          <c:smooth val="0"/>
        </c:ser>
        <c:dLbls>
          <c:showLegendKey val="0"/>
          <c:showVal val="0"/>
          <c:showCatName val="0"/>
          <c:showSerName val="0"/>
          <c:showPercent val="0"/>
          <c:showBubbleSize val="0"/>
        </c:dLbls>
        <c:marker val="1"/>
        <c:smooth val="0"/>
        <c:axId val="229988224"/>
        <c:axId val="195006464"/>
      </c:lineChart>
      <c:catAx>
        <c:axId val="229988224"/>
        <c:scaling>
          <c:orientation val="minMax"/>
        </c:scaling>
        <c:delete val="0"/>
        <c:axPos val="b"/>
        <c:title>
          <c:tx>
            <c:rich>
              <a:bodyPr/>
              <a:lstStyle/>
              <a:p>
                <a:pPr>
                  <a:defRPr/>
                </a:pPr>
                <a:r>
                  <a:rPr lang="en-US"/>
                  <a:t>Number of obstacles (n)</a:t>
                </a:r>
              </a:p>
            </c:rich>
          </c:tx>
          <c:overlay val="0"/>
        </c:title>
        <c:numFmt formatCode="General" sourceLinked="1"/>
        <c:majorTickMark val="out"/>
        <c:minorTickMark val="none"/>
        <c:tickLblPos val="nextTo"/>
        <c:crossAx val="195006464"/>
        <c:crosses val="autoZero"/>
        <c:auto val="1"/>
        <c:lblAlgn val="ctr"/>
        <c:lblOffset val="100"/>
        <c:noMultiLvlLbl val="0"/>
      </c:catAx>
      <c:valAx>
        <c:axId val="195006464"/>
        <c:scaling>
          <c:orientation val="minMax"/>
        </c:scaling>
        <c:delete val="0"/>
        <c:axPos val="l"/>
        <c:title>
          <c:tx>
            <c:rich>
              <a:bodyPr rot="-5400000" vert="horz"/>
              <a:lstStyle/>
              <a:p>
                <a:pPr>
                  <a:defRPr/>
                </a:pPr>
                <a:r>
                  <a:rPr lang="en-US"/>
                  <a:t>Number of non-connecting states</a:t>
                </a:r>
              </a:p>
            </c:rich>
          </c:tx>
          <c:overlay val="0"/>
        </c:title>
        <c:numFmt formatCode="General" sourceLinked="1"/>
        <c:majorTickMark val="out"/>
        <c:minorTickMark val="none"/>
        <c:tickLblPos val="nextTo"/>
        <c:crossAx val="229988224"/>
        <c:crosses val="autoZero"/>
        <c:crossBetween val="between"/>
      </c:valAx>
    </c:plotArea>
    <c:plotVisOnly val="1"/>
    <c:dispBlanksAs val="gap"/>
    <c:showDLblsOverMax val="0"/>
  </c:chart>
  <c:txPr>
    <a:bodyPr/>
    <a:lstStyle/>
    <a:p>
      <a:pPr>
        <a:defRPr sz="1600">
          <a:latin typeface="Times New Roman" pitchFamily="18" charset="0"/>
          <a:ea typeface="Tahoma" pitchFamily="34"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prstClr val="black"/>
              </a:solidFill>
            </a:ln>
          </c:spPr>
          <c:marker>
            <c:symbol val="none"/>
          </c:marker>
          <c:cat>
            <c:numRef>
              <c:f>Sheet1!$A$1:$A$7</c:f>
              <c:numCache>
                <c:formatCode>General</c:formatCode>
                <c:ptCount val="7"/>
                <c:pt idx="0">
                  <c:v>0</c:v>
                </c:pt>
                <c:pt idx="1">
                  <c:v>1</c:v>
                </c:pt>
                <c:pt idx="2">
                  <c:v>2</c:v>
                </c:pt>
                <c:pt idx="3">
                  <c:v>3</c:v>
                </c:pt>
                <c:pt idx="4">
                  <c:v>4</c:v>
                </c:pt>
                <c:pt idx="5">
                  <c:v>5</c:v>
                </c:pt>
                <c:pt idx="6">
                  <c:v>6</c:v>
                </c:pt>
              </c:numCache>
            </c:numRef>
          </c:cat>
          <c:val>
            <c:numRef>
              <c:f>Sheet1!$E$1:$E$7</c:f>
              <c:numCache>
                <c:formatCode>General</c:formatCode>
                <c:ptCount val="7"/>
                <c:pt idx="0">
                  <c:v>37</c:v>
                </c:pt>
                <c:pt idx="1">
                  <c:v>72</c:v>
                </c:pt>
                <c:pt idx="2">
                  <c:v>158</c:v>
                </c:pt>
                <c:pt idx="3">
                  <c:v>214</c:v>
                </c:pt>
                <c:pt idx="4">
                  <c:v>300</c:v>
                </c:pt>
                <c:pt idx="5">
                  <c:v>709</c:v>
                </c:pt>
                <c:pt idx="6">
                  <c:v>1398</c:v>
                </c:pt>
              </c:numCache>
            </c:numRef>
          </c:val>
          <c:smooth val="0"/>
        </c:ser>
        <c:dLbls>
          <c:showLegendKey val="0"/>
          <c:showVal val="0"/>
          <c:showCatName val="0"/>
          <c:showSerName val="0"/>
          <c:showPercent val="0"/>
          <c:showBubbleSize val="0"/>
        </c:dLbls>
        <c:marker val="1"/>
        <c:smooth val="0"/>
        <c:axId val="195018112"/>
        <c:axId val="195298816"/>
      </c:lineChart>
      <c:catAx>
        <c:axId val="195018112"/>
        <c:scaling>
          <c:orientation val="minMax"/>
        </c:scaling>
        <c:delete val="0"/>
        <c:axPos val="b"/>
        <c:title>
          <c:tx>
            <c:rich>
              <a:bodyPr/>
              <a:lstStyle/>
              <a:p>
                <a:pPr>
                  <a:defRPr/>
                </a:pPr>
                <a:r>
                  <a:rPr lang="en-US"/>
                  <a:t>Number of obstacles (n)</a:t>
                </a:r>
              </a:p>
            </c:rich>
          </c:tx>
          <c:overlay val="0"/>
        </c:title>
        <c:numFmt formatCode="General" sourceLinked="1"/>
        <c:majorTickMark val="out"/>
        <c:minorTickMark val="none"/>
        <c:tickLblPos val="nextTo"/>
        <c:crossAx val="195298816"/>
        <c:crosses val="autoZero"/>
        <c:auto val="1"/>
        <c:lblAlgn val="ctr"/>
        <c:lblOffset val="100"/>
        <c:noMultiLvlLbl val="0"/>
      </c:catAx>
      <c:valAx>
        <c:axId val="195298816"/>
        <c:scaling>
          <c:orientation val="minMax"/>
        </c:scaling>
        <c:delete val="0"/>
        <c:axPos val="l"/>
        <c:title>
          <c:tx>
            <c:rich>
              <a:bodyPr rot="-5400000" vert="horz"/>
              <a:lstStyle/>
              <a:p>
                <a:pPr>
                  <a:defRPr/>
                </a:pPr>
                <a:r>
                  <a:rPr lang="en-US"/>
                  <a:t>Number of connecting states </a:t>
                </a:r>
              </a:p>
            </c:rich>
          </c:tx>
          <c:overlay val="0"/>
        </c:title>
        <c:numFmt formatCode="General" sourceLinked="1"/>
        <c:majorTickMark val="out"/>
        <c:minorTickMark val="none"/>
        <c:tickLblPos val="nextTo"/>
        <c:crossAx val="195018112"/>
        <c:crosses val="autoZero"/>
        <c:crossBetween val="between"/>
      </c:valAx>
    </c:plotArea>
    <c:plotVisOnly val="1"/>
    <c:dispBlanksAs val="gap"/>
    <c:showDLblsOverMax val="0"/>
  </c:chart>
  <c:txPr>
    <a:bodyPr/>
    <a:lstStyle/>
    <a:p>
      <a:pPr>
        <a:defRPr sz="16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prstClr val="black"/>
              </a:solidFill>
            </a:ln>
          </c:spPr>
          <c:marker>
            <c:symbol val="none"/>
          </c:marker>
          <c:cat>
            <c:numRef>
              <c:f>Sheet1!$G$11:$G$14</c:f>
              <c:numCache>
                <c:formatCode>General</c:formatCode>
                <c:ptCount val="4"/>
                <c:pt idx="0">
                  <c:v>0</c:v>
                </c:pt>
                <c:pt idx="1">
                  <c:v>1</c:v>
                </c:pt>
                <c:pt idx="2">
                  <c:v>2</c:v>
                </c:pt>
                <c:pt idx="3">
                  <c:v>3</c:v>
                </c:pt>
              </c:numCache>
            </c:numRef>
          </c:cat>
          <c:val>
            <c:numRef>
              <c:f>Sheet1!$G$11:$G$14</c:f>
              <c:numCache>
                <c:formatCode>General</c:formatCode>
                <c:ptCount val="4"/>
                <c:pt idx="0">
                  <c:v>0</c:v>
                </c:pt>
                <c:pt idx="1">
                  <c:v>1</c:v>
                </c:pt>
                <c:pt idx="2">
                  <c:v>2</c:v>
                </c:pt>
                <c:pt idx="3">
                  <c:v>3</c:v>
                </c:pt>
              </c:numCache>
            </c:numRef>
          </c:val>
          <c:smooth val="0"/>
        </c:ser>
        <c:dLbls>
          <c:showLegendKey val="0"/>
          <c:showVal val="0"/>
          <c:showCatName val="0"/>
          <c:showSerName val="0"/>
          <c:showPercent val="0"/>
          <c:showBubbleSize val="0"/>
        </c:dLbls>
        <c:marker val="1"/>
        <c:smooth val="0"/>
        <c:axId val="195311872"/>
        <c:axId val="195334528"/>
      </c:lineChart>
      <c:catAx>
        <c:axId val="195311872"/>
        <c:scaling>
          <c:orientation val="minMax"/>
        </c:scaling>
        <c:delete val="0"/>
        <c:axPos val="b"/>
        <c:title>
          <c:tx>
            <c:rich>
              <a:bodyPr/>
              <a:lstStyle/>
              <a:p>
                <a:pPr>
                  <a:defRPr/>
                </a:pPr>
                <a:r>
                  <a:rPr lang="en-US"/>
                  <a:t>Number of vehicles in same direction (a)</a:t>
                </a:r>
              </a:p>
            </c:rich>
          </c:tx>
          <c:layout>
            <c:manualLayout>
              <c:xMode val="edge"/>
              <c:yMode val="edge"/>
              <c:x val="0.22082404344140441"/>
              <c:y val="0.8133270103067386"/>
            </c:manualLayout>
          </c:layout>
          <c:overlay val="0"/>
        </c:title>
        <c:numFmt formatCode="General" sourceLinked="1"/>
        <c:majorTickMark val="out"/>
        <c:minorTickMark val="none"/>
        <c:tickLblPos val="nextTo"/>
        <c:crossAx val="195334528"/>
        <c:crosses val="autoZero"/>
        <c:auto val="1"/>
        <c:lblAlgn val="ctr"/>
        <c:lblOffset val="100"/>
        <c:noMultiLvlLbl val="0"/>
      </c:catAx>
      <c:valAx>
        <c:axId val="195334528"/>
        <c:scaling>
          <c:orientation val="minMax"/>
        </c:scaling>
        <c:delete val="0"/>
        <c:axPos val="l"/>
        <c:title>
          <c:tx>
            <c:rich>
              <a:bodyPr rot="-5400000" vert="horz"/>
              <a:lstStyle/>
              <a:p>
                <a:pPr>
                  <a:defRPr/>
                </a:pPr>
                <a:r>
                  <a:rPr lang="en-US"/>
                  <a:t>Number of non-connecting states</a:t>
                </a:r>
              </a:p>
            </c:rich>
          </c:tx>
          <c:overlay val="0"/>
        </c:title>
        <c:numFmt formatCode="General" sourceLinked="1"/>
        <c:majorTickMark val="out"/>
        <c:minorTickMark val="none"/>
        <c:tickLblPos val="nextTo"/>
        <c:crossAx val="195311872"/>
        <c:crosses val="autoZero"/>
        <c:crossBetween val="between"/>
      </c:valAx>
    </c:plotArea>
    <c:plotVisOnly val="1"/>
    <c:dispBlanksAs val="gap"/>
    <c:showDLblsOverMax val="0"/>
  </c:chart>
  <c:txPr>
    <a:bodyPr/>
    <a:lstStyle/>
    <a:p>
      <a:pPr>
        <a:defRPr sz="14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prstClr val="black"/>
              </a:solidFill>
            </a:ln>
          </c:spPr>
          <c:marker>
            <c:symbol val="none"/>
          </c:marker>
          <c:cat>
            <c:numRef>
              <c:f>Sheet1!$F$11:$F$14</c:f>
              <c:numCache>
                <c:formatCode>General</c:formatCode>
                <c:ptCount val="4"/>
                <c:pt idx="0">
                  <c:v>0</c:v>
                </c:pt>
                <c:pt idx="1">
                  <c:v>1</c:v>
                </c:pt>
                <c:pt idx="2">
                  <c:v>2</c:v>
                </c:pt>
                <c:pt idx="3">
                  <c:v>3</c:v>
                </c:pt>
              </c:numCache>
            </c:numRef>
          </c:cat>
          <c:val>
            <c:numRef>
              <c:f>Sheet1!$J$11:$J$14</c:f>
              <c:numCache>
                <c:formatCode>General</c:formatCode>
                <c:ptCount val="4"/>
                <c:pt idx="0">
                  <c:v>27</c:v>
                </c:pt>
                <c:pt idx="1">
                  <c:v>35</c:v>
                </c:pt>
                <c:pt idx="2">
                  <c:v>50</c:v>
                </c:pt>
                <c:pt idx="3">
                  <c:v>72</c:v>
                </c:pt>
              </c:numCache>
            </c:numRef>
          </c:val>
          <c:smooth val="0"/>
        </c:ser>
        <c:dLbls>
          <c:showLegendKey val="0"/>
          <c:showVal val="0"/>
          <c:showCatName val="0"/>
          <c:showSerName val="0"/>
          <c:showPercent val="0"/>
          <c:showBubbleSize val="0"/>
        </c:dLbls>
        <c:marker val="1"/>
        <c:smooth val="0"/>
        <c:axId val="199790592"/>
        <c:axId val="199792512"/>
      </c:lineChart>
      <c:catAx>
        <c:axId val="199790592"/>
        <c:scaling>
          <c:orientation val="minMax"/>
        </c:scaling>
        <c:delete val="0"/>
        <c:axPos val="b"/>
        <c:title>
          <c:tx>
            <c:rich>
              <a:bodyPr/>
              <a:lstStyle/>
              <a:p>
                <a:pPr>
                  <a:defRPr/>
                </a:pPr>
                <a:r>
                  <a:rPr lang="en-US"/>
                  <a:t>Number of vehicles in same direction (a)</a:t>
                </a:r>
              </a:p>
            </c:rich>
          </c:tx>
          <c:layout>
            <c:manualLayout>
              <c:xMode val="edge"/>
              <c:yMode val="edge"/>
              <c:x val="0.19050932586915006"/>
              <c:y val="0.79012345679012363"/>
            </c:manualLayout>
          </c:layout>
          <c:overlay val="0"/>
        </c:title>
        <c:numFmt formatCode="General" sourceLinked="1"/>
        <c:majorTickMark val="out"/>
        <c:minorTickMark val="none"/>
        <c:tickLblPos val="nextTo"/>
        <c:crossAx val="199792512"/>
        <c:crosses val="autoZero"/>
        <c:auto val="1"/>
        <c:lblAlgn val="ctr"/>
        <c:lblOffset val="100"/>
        <c:noMultiLvlLbl val="0"/>
      </c:catAx>
      <c:valAx>
        <c:axId val="199792512"/>
        <c:scaling>
          <c:orientation val="minMax"/>
        </c:scaling>
        <c:delete val="0"/>
        <c:axPos val="l"/>
        <c:title>
          <c:tx>
            <c:rich>
              <a:bodyPr rot="-5400000" vert="horz"/>
              <a:lstStyle/>
              <a:p>
                <a:pPr>
                  <a:defRPr/>
                </a:pPr>
                <a:r>
                  <a:rPr lang="en-IN"/>
                  <a:t>Number of cnnecting states</a:t>
                </a:r>
              </a:p>
            </c:rich>
          </c:tx>
          <c:overlay val="0"/>
        </c:title>
        <c:numFmt formatCode="General" sourceLinked="1"/>
        <c:majorTickMark val="out"/>
        <c:minorTickMark val="none"/>
        <c:tickLblPos val="nextTo"/>
        <c:crossAx val="199790592"/>
        <c:crosses val="autoZero"/>
        <c:crossBetween val="between"/>
      </c:valAx>
    </c:plotArea>
    <c:plotVisOnly val="1"/>
    <c:dispBlanksAs val="gap"/>
    <c:showDLblsOverMax val="0"/>
  </c:chart>
  <c:txPr>
    <a:bodyPr/>
    <a:lstStyle/>
    <a:p>
      <a:pPr>
        <a:defRPr sz="1400">
          <a:latin typeface="Times New Roman" pitchFamily="18" charset="0"/>
          <a:cs typeface="Times New Roman"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84FA7-15B6-4361-890C-840808459D07}" type="doc">
      <dgm:prSet loTypeId="urn:microsoft.com/office/officeart/2005/8/layout/process1" loCatId="process" qsTypeId="urn:microsoft.com/office/officeart/2005/8/quickstyle/simple3" qsCatId="simple" csTypeId="urn:microsoft.com/office/officeart/2005/8/colors/accent1_2" csCatId="accent1" phldr="1"/>
      <dgm:spPr/>
    </dgm:pt>
    <dgm:pt modelId="{F5FBB5F4-EA22-4513-879D-34BD2CBEDDD6}">
      <dgm:prSet phldrT="[Text]" custT="1"/>
      <dgm:spPr/>
      <dgm:t>
        <a:bodyPr/>
        <a:lstStyle/>
        <a:p>
          <a:r>
            <a:rPr lang="en-GB" sz="1400" dirty="0" smtClean="0"/>
            <a:t>Use a sweeping line (</a:t>
          </a:r>
          <a:r>
            <a:rPr lang="en-GB" sz="1400" b="1" dirty="0" smtClean="0"/>
            <a:t>Z</a:t>
          </a:r>
          <a:r>
            <a:rPr lang="en-GB" sz="1400" dirty="0" smtClean="0"/>
            <a:t>) for obstacle analysis in large steps </a:t>
          </a:r>
          <a:endParaRPr lang="en-GB" sz="1400" dirty="0"/>
        </a:p>
      </dgm:t>
    </dgm:pt>
    <dgm:pt modelId="{CA4190A4-EAC5-408B-836D-515F21483794}" type="parTrans" cxnId="{A4D8A3FF-D1EF-4105-8FDA-28364D9EBCEE}">
      <dgm:prSet/>
      <dgm:spPr/>
      <dgm:t>
        <a:bodyPr/>
        <a:lstStyle/>
        <a:p>
          <a:endParaRPr lang="en-GB" sz="2000"/>
        </a:p>
      </dgm:t>
    </dgm:pt>
    <dgm:pt modelId="{97D2C9EB-0A97-4D6D-843E-B6BF268B3C03}" type="sibTrans" cxnId="{A4D8A3FF-D1EF-4105-8FDA-28364D9EBCEE}">
      <dgm:prSet custT="1"/>
      <dgm:spPr/>
      <dgm:t>
        <a:bodyPr/>
        <a:lstStyle/>
        <a:p>
          <a:endParaRPr lang="en-GB" sz="1200"/>
        </a:p>
      </dgm:t>
    </dgm:pt>
    <dgm:pt modelId="{3459A5CC-0C62-445D-967E-651FE82153B7}">
      <dgm:prSet phldrT="[Text]" custT="1"/>
      <dgm:spPr/>
      <dgm:t>
        <a:bodyPr/>
        <a:lstStyle/>
        <a:p>
          <a:r>
            <a:rPr lang="en-GB" sz="1400" dirty="0" smtClean="0"/>
            <a:t>Select regions of line (</a:t>
          </a:r>
          <a:r>
            <a:rPr lang="en-GB" sz="1400" b="1" dirty="0" smtClean="0"/>
            <a:t>Pathways</a:t>
          </a:r>
          <a:r>
            <a:rPr lang="en-GB" sz="1400" dirty="0" smtClean="0"/>
            <a:t>) in obstacle free regions</a:t>
          </a:r>
          <a:endParaRPr lang="en-GB" sz="1400" dirty="0"/>
        </a:p>
      </dgm:t>
    </dgm:pt>
    <dgm:pt modelId="{58487C5F-8D24-4F54-A9B0-4AC1E054BB2C}" type="parTrans" cxnId="{4C5B0A57-B359-4238-9F49-A4BED701F875}">
      <dgm:prSet/>
      <dgm:spPr/>
      <dgm:t>
        <a:bodyPr/>
        <a:lstStyle/>
        <a:p>
          <a:endParaRPr lang="en-GB" sz="2000"/>
        </a:p>
      </dgm:t>
    </dgm:pt>
    <dgm:pt modelId="{044AB8E0-EEB5-4B54-A59F-F7F6A6CFF923}" type="sibTrans" cxnId="{4C5B0A57-B359-4238-9F49-A4BED701F875}">
      <dgm:prSet custT="1"/>
      <dgm:spPr/>
      <dgm:t>
        <a:bodyPr/>
        <a:lstStyle/>
        <a:p>
          <a:endParaRPr lang="en-GB" sz="1200"/>
        </a:p>
      </dgm:t>
    </dgm:pt>
    <dgm:pt modelId="{52C469DA-BB3F-47B2-9F01-6CB6B4B96B89}">
      <dgm:prSet phldrT="[Text]" custT="1"/>
      <dgm:spPr/>
      <dgm:t>
        <a:bodyPr/>
        <a:lstStyle/>
        <a:p>
          <a:r>
            <a:rPr lang="en-GB" sz="1400" dirty="0" smtClean="0"/>
            <a:t>Select </a:t>
          </a:r>
          <a:r>
            <a:rPr lang="en-GB" sz="1400" b="1" dirty="0" smtClean="0"/>
            <a:t>best</a:t>
          </a:r>
          <a:r>
            <a:rPr lang="en-GB" sz="1400" dirty="0" smtClean="0"/>
            <a:t> point inside every pathway (</a:t>
          </a:r>
          <a:r>
            <a:rPr lang="en-GB" sz="1400" b="1" dirty="0" smtClean="0"/>
            <a:t>L</a:t>
          </a:r>
          <a:r>
            <a:rPr lang="en-GB" sz="1400" b="1" baseline="-25000" dirty="0" smtClean="0"/>
            <a:t>3</a:t>
          </a:r>
          <a:r>
            <a:rPr lang="en-GB" sz="1400" dirty="0" smtClean="0"/>
            <a:t>)</a:t>
          </a:r>
          <a:endParaRPr lang="en-GB" sz="1400" dirty="0"/>
        </a:p>
      </dgm:t>
    </dgm:pt>
    <dgm:pt modelId="{73A61364-A5A7-4188-9301-3A2ED81871E2}" type="parTrans" cxnId="{56B50F32-A1E9-4843-A124-7C8AF35976DD}">
      <dgm:prSet/>
      <dgm:spPr/>
      <dgm:t>
        <a:bodyPr/>
        <a:lstStyle/>
        <a:p>
          <a:endParaRPr lang="en-GB" sz="2000"/>
        </a:p>
      </dgm:t>
    </dgm:pt>
    <dgm:pt modelId="{5AA19E55-C95B-4229-9556-ECC2D2CB6EBF}" type="sibTrans" cxnId="{56B50F32-A1E9-4843-A124-7C8AF35976DD}">
      <dgm:prSet custT="1"/>
      <dgm:spPr/>
      <dgm:t>
        <a:bodyPr/>
        <a:lstStyle/>
        <a:p>
          <a:endParaRPr lang="en-GB" sz="1200"/>
        </a:p>
      </dgm:t>
    </dgm:pt>
    <dgm:pt modelId="{2B285FE0-CA94-4CDA-B132-4E0C6DE0D5D7}">
      <dgm:prSet phldrT="[Text]" custT="1"/>
      <dgm:spPr/>
      <dgm:t>
        <a:bodyPr/>
        <a:lstStyle/>
        <a:p>
          <a:r>
            <a:rPr lang="en-GB" sz="1400" dirty="0" smtClean="0"/>
            <a:t>Make these children and connect to parent (</a:t>
          </a:r>
          <a:r>
            <a:rPr lang="en-GB" sz="1400" b="1" dirty="0" smtClean="0"/>
            <a:t>L</a:t>
          </a:r>
          <a:r>
            <a:rPr lang="en-GB" sz="1400" dirty="0" smtClean="0"/>
            <a:t>) by a smooth trajectory</a:t>
          </a:r>
          <a:endParaRPr lang="en-GB" sz="1400" dirty="0"/>
        </a:p>
      </dgm:t>
    </dgm:pt>
    <dgm:pt modelId="{FCAF187C-2502-4D92-A667-0440B52635C6}" type="parTrans" cxnId="{01BAFD9C-870D-472E-BE7C-7A2DF58C9AB6}">
      <dgm:prSet/>
      <dgm:spPr/>
      <dgm:t>
        <a:bodyPr/>
        <a:lstStyle/>
        <a:p>
          <a:endParaRPr lang="en-GB" sz="2000"/>
        </a:p>
      </dgm:t>
    </dgm:pt>
    <dgm:pt modelId="{C0BB559A-4451-40A7-867D-9B573D72511E}" type="sibTrans" cxnId="{01BAFD9C-870D-472E-BE7C-7A2DF58C9AB6}">
      <dgm:prSet/>
      <dgm:spPr/>
      <dgm:t>
        <a:bodyPr/>
        <a:lstStyle/>
        <a:p>
          <a:endParaRPr lang="en-GB" sz="2000"/>
        </a:p>
      </dgm:t>
    </dgm:pt>
    <dgm:pt modelId="{AC978614-84C4-4166-B95E-D1F019FA2CC2}">
      <dgm:prSet phldrT="[Text]" custT="1"/>
      <dgm:spPr/>
      <dgm:t>
        <a:bodyPr/>
        <a:lstStyle/>
        <a:p>
          <a:r>
            <a:rPr lang="en-GB" sz="1400" dirty="0" smtClean="0"/>
            <a:t>Select similar point (</a:t>
          </a:r>
          <a:r>
            <a:rPr lang="en-GB" sz="1400" b="1" dirty="0" smtClean="0"/>
            <a:t>L</a:t>
          </a:r>
          <a:r>
            <a:rPr lang="en-GB" sz="1400" b="1" baseline="-25000" dirty="0" smtClean="0"/>
            <a:t>2</a:t>
          </a:r>
          <a:r>
            <a:rPr lang="en-GB" sz="1400" dirty="0" smtClean="0"/>
            <a:t>) at an earlier sweeping line (</a:t>
          </a:r>
          <a:r>
            <a:rPr lang="en-GB" sz="1400" b="1" dirty="0" smtClean="0"/>
            <a:t>Z</a:t>
          </a:r>
          <a:r>
            <a:rPr lang="en-GB" sz="1400" b="1" baseline="-25000" dirty="0" smtClean="0"/>
            <a:t>2</a:t>
          </a:r>
          <a:r>
            <a:rPr lang="en-GB" sz="1400" dirty="0" smtClean="0"/>
            <a:t>)</a:t>
          </a:r>
          <a:endParaRPr lang="en-GB" sz="1400" dirty="0"/>
        </a:p>
      </dgm:t>
    </dgm:pt>
    <dgm:pt modelId="{0C3540EE-6C7D-43D2-B820-CC3D9BDE1CD3}" type="parTrans" cxnId="{C8075FF4-2CCD-484B-9536-64706DC47F29}">
      <dgm:prSet/>
      <dgm:spPr/>
      <dgm:t>
        <a:bodyPr/>
        <a:lstStyle/>
        <a:p>
          <a:endParaRPr lang="en-GB" sz="2000"/>
        </a:p>
      </dgm:t>
    </dgm:pt>
    <dgm:pt modelId="{09F04B28-09EF-4C87-9A0C-664B87E2EC9E}" type="sibTrans" cxnId="{C8075FF4-2CCD-484B-9536-64706DC47F29}">
      <dgm:prSet custT="1"/>
      <dgm:spPr/>
      <dgm:t>
        <a:bodyPr/>
        <a:lstStyle/>
        <a:p>
          <a:endParaRPr lang="en-GB" sz="1200"/>
        </a:p>
      </dgm:t>
    </dgm:pt>
    <dgm:pt modelId="{AD685571-27D4-4C1A-B12E-69C3B9623BC8}">
      <dgm:prSet phldrT="[Text]" custT="1"/>
      <dgm:spPr/>
      <dgm:t>
        <a:bodyPr/>
        <a:lstStyle/>
        <a:p>
          <a:r>
            <a:rPr lang="en-GB" sz="1400" dirty="0" smtClean="0"/>
            <a:t>Feasibility analysis</a:t>
          </a:r>
          <a:endParaRPr lang="en-GB" sz="1400" dirty="0"/>
        </a:p>
      </dgm:t>
    </dgm:pt>
    <dgm:pt modelId="{8B0DCFA6-9718-4FD3-B7DC-3DCEB4A4B6E0}" type="parTrans" cxnId="{3C78DAC7-0BE7-4FBD-8565-739FAE2885EF}">
      <dgm:prSet/>
      <dgm:spPr/>
      <dgm:t>
        <a:bodyPr/>
        <a:lstStyle/>
        <a:p>
          <a:endParaRPr lang="en-GB" sz="2000"/>
        </a:p>
      </dgm:t>
    </dgm:pt>
    <dgm:pt modelId="{DF96F1E0-3A37-4E35-999D-79D09E6E0BFB}" type="sibTrans" cxnId="{3C78DAC7-0BE7-4FBD-8565-739FAE2885EF}">
      <dgm:prSet custT="1"/>
      <dgm:spPr/>
      <dgm:t>
        <a:bodyPr/>
        <a:lstStyle/>
        <a:p>
          <a:endParaRPr lang="en-GB" sz="1200"/>
        </a:p>
      </dgm:t>
    </dgm:pt>
    <dgm:pt modelId="{1EB617FF-8BA4-4607-B42B-77E5F73A11C3}" type="pres">
      <dgm:prSet presAssocID="{7EB84FA7-15B6-4361-890C-840808459D07}" presName="Name0" presStyleCnt="0">
        <dgm:presLayoutVars>
          <dgm:dir/>
          <dgm:resizeHandles val="exact"/>
        </dgm:presLayoutVars>
      </dgm:prSet>
      <dgm:spPr/>
    </dgm:pt>
    <dgm:pt modelId="{823C332A-1DD3-4610-9C1B-AF244FB66DF0}" type="pres">
      <dgm:prSet presAssocID="{F5FBB5F4-EA22-4513-879D-34BD2CBEDDD6}" presName="node" presStyleLbl="node1" presStyleIdx="0" presStyleCnt="6">
        <dgm:presLayoutVars>
          <dgm:bulletEnabled val="1"/>
        </dgm:presLayoutVars>
      </dgm:prSet>
      <dgm:spPr/>
      <dgm:t>
        <a:bodyPr/>
        <a:lstStyle/>
        <a:p>
          <a:endParaRPr lang="en-GB"/>
        </a:p>
      </dgm:t>
    </dgm:pt>
    <dgm:pt modelId="{D1A0AEE3-851E-45DC-B6E1-5ACB34E274B1}" type="pres">
      <dgm:prSet presAssocID="{97D2C9EB-0A97-4D6D-843E-B6BF268B3C03}" presName="sibTrans" presStyleLbl="sibTrans2D1" presStyleIdx="0" presStyleCnt="5"/>
      <dgm:spPr/>
      <dgm:t>
        <a:bodyPr/>
        <a:lstStyle/>
        <a:p>
          <a:endParaRPr lang="en-GB"/>
        </a:p>
      </dgm:t>
    </dgm:pt>
    <dgm:pt modelId="{B8E682B4-986C-424D-8FDB-2EBDE661CA7C}" type="pres">
      <dgm:prSet presAssocID="{97D2C9EB-0A97-4D6D-843E-B6BF268B3C03}" presName="connectorText" presStyleLbl="sibTrans2D1" presStyleIdx="0" presStyleCnt="5"/>
      <dgm:spPr/>
      <dgm:t>
        <a:bodyPr/>
        <a:lstStyle/>
        <a:p>
          <a:endParaRPr lang="en-GB"/>
        </a:p>
      </dgm:t>
    </dgm:pt>
    <dgm:pt modelId="{B3FABF9D-BA47-483B-85CA-044123AE8A94}" type="pres">
      <dgm:prSet presAssocID="{3459A5CC-0C62-445D-967E-651FE82153B7}" presName="node" presStyleLbl="node1" presStyleIdx="1" presStyleCnt="6">
        <dgm:presLayoutVars>
          <dgm:bulletEnabled val="1"/>
        </dgm:presLayoutVars>
      </dgm:prSet>
      <dgm:spPr/>
      <dgm:t>
        <a:bodyPr/>
        <a:lstStyle/>
        <a:p>
          <a:endParaRPr lang="en-GB"/>
        </a:p>
      </dgm:t>
    </dgm:pt>
    <dgm:pt modelId="{F7B1E8DF-7BE4-4F87-B5AC-FDBDA6BBEF8A}" type="pres">
      <dgm:prSet presAssocID="{044AB8E0-EEB5-4B54-A59F-F7F6A6CFF923}" presName="sibTrans" presStyleLbl="sibTrans2D1" presStyleIdx="1" presStyleCnt="5"/>
      <dgm:spPr/>
      <dgm:t>
        <a:bodyPr/>
        <a:lstStyle/>
        <a:p>
          <a:endParaRPr lang="en-GB"/>
        </a:p>
      </dgm:t>
    </dgm:pt>
    <dgm:pt modelId="{251FAC12-7151-4054-82C9-56BEFDC2A971}" type="pres">
      <dgm:prSet presAssocID="{044AB8E0-EEB5-4B54-A59F-F7F6A6CFF923}" presName="connectorText" presStyleLbl="sibTrans2D1" presStyleIdx="1" presStyleCnt="5"/>
      <dgm:spPr/>
      <dgm:t>
        <a:bodyPr/>
        <a:lstStyle/>
        <a:p>
          <a:endParaRPr lang="en-GB"/>
        </a:p>
      </dgm:t>
    </dgm:pt>
    <dgm:pt modelId="{4489F435-E63C-4755-84E1-B1770B4DCE08}" type="pres">
      <dgm:prSet presAssocID="{52C469DA-BB3F-47B2-9F01-6CB6B4B96B89}" presName="node" presStyleLbl="node1" presStyleIdx="2" presStyleCnt="6">
        <dgm:presLayoutVars>
          <dgm:bulletEnabled val="1"/>
        </dgm:presLayoutVars>
      </dgm:prSet>
      <dgm:spPr/>
      <dgm:t>
        <a:bodyPr/>
        <a:lstStyle/>
        <a:p>
          <a:endParaRPr lang="en-GB"/>
        </a:p>
      </dgm:t>
    </dgm:pt>
    <dgm:pt modelId="{98AFBFDD-BA3B-4970-BE1F-37E5BD62A780}" type="pres">
      <dgm:prSet presAssocID="{5AA19E55-C95B-4229-9556-ECC2D2CB6EBF}" presName="sibTrans" presStyleLbl="sibTrans2D1" presStyleIdx="2" presStyleCnt="5"/>
      <dgm:spPr/>
      <dgm:t>
        <a:bodyPr/>
        <a:lstStyle/>
        <a:p>
          <a:endParaRPr lang="en-GB"/>
        </a:p>
      </dgm:t>
    </dgm:pt>
    <dgm:pt modelId="{D8418F0A-F936-414D-BC3F-3A16917C0C51}" type="pres">
      <dgm:prSet presAssocID="{5AA19E55-C95B-4229-9556-ECC2D2CB6EBF}" presName="connectorText" presStyleLbl="sibTrans2D1" presStyleIdx="2" presStyleCnt="5"/>
      <dgm:spPr/>
      <dgm:t>
        <a:bodyPr/>
        <a:lstStyle/>
        <a:p>
          <a:endParaRPr lang="en-GB"/>
        </a:p>
      </dgm:t>
    </dgm:pt>
    <dgm:pt modelId="{7C1C346E-B5E2-4D22-B78D-33EC6F73498A}" type="pres">
      <dgm:prSet presAssocID="{AC978614-84C4-4166-B95E-D1F019FA2CC2}" presName="node" presStyleLbl="node1" presStyleIdx="3" presStyleCnt="6">
        <dgm:presLayoutVars>
          <dgm:bulletEnabled val="1"/>
        </dgm:presLayoutVars>
      </dgm:prSet>
      <dgm:spPr/>
      <dgm:t>
        <a:bodyPr/>
        <a:lstStyle/>
        <a:p>
          <a:endParaRPr lang="en-GB"/>
        </a:p>
      </dgm:t>
    </dgm:pt>
    <dgm:pt modelId="{6A6BFD3F-D5D3-4BE4-AB01-6F3CAEDAABDA}" type="pres">
      <dgm:prSet presAssocID="{09F04B28-09EF-4C87-9A0C-664B87E2EC9E}" presName="sibTrans" presStyleLbl="sibTrans2D1" presStyleIdx="3" presStyleCnt="5"/>
      <dgm:spPr/>
      <dgm:t>
        <a:bodyPr/>
        <a:lstStyle/>
        <a:p>
          <a:endParaRPr lang="en-GB"/>
        </a:p>
      </dgm:t>
    </dgm:pt>
    <dgm:pt modelId="{93E807B0-0331-458A-8458-516F2EEAA896}" type="pres">
      <dgm:prSet presAssocID="{09F04B28-09EF-4C87-9A0C-664B87E2EC9E}" presName="connectorText" presStyleLbl="sibTrans2D1" presStyleIdx="3" presStyleCnt="5"/>
      <dgm:spPr/>
      <dgm:t>
        <a:bodyPr/>
        <a:lstStyle/>
        <a:p>
          <a:endParaRPr lang="en-GB"/>
        </a:p>
      </dgm:t>
    </dgm:pt>
    <dgm:pt modelId="{F1D6C4B8-9B56-4E7A-BF65-525E37AB65B0}" type="pres">
      <dgm:prSet presAssocID="{AD685571-27D4-4C1A-B12E-69C3B9623BC8}" presName="node" presStyleLbl="node1" presStyleIdx="4" presStyleCnt="6">
        <dgm:presLayoutVars>
          <dgm:bulletEnabled val="1"/>
        </dgm:presLayoutVars>
      </dgm:prSet>
      <dgm:spPr/>
      <dgm:t>
        <a:bodyPr/>
        <a:lstStyle/>
        <a:p>
          <a:endParaRPr lang="en-GB"/>
        </a:p>
      </dgm:t>
    </dgm:pt>
    <dgm:pt modelId="{27CD13C8-4122-4BA6-9FF2-F7CE3BAFFC7B}" type="pres">
      <dgm:prSet presAssocID="{DF96F1E0-3A37-4E35-999D-79D09E6E0BFB}" presName="sibTrans" presStyleLbl="sibTrans2D1" presStyleIdx="4" presStyleCnt="5"/>
      <dgm:spPr/>
      <dgm:t>
        <a:bodyPr/>
        <a:lstStyle/>
        <a:p>
          <a:endParaRPr lang="en-GB"/>
        </a:p>
      </dgm:t>
    </dgm:pt>
    <dgm:pt modelId="{CE797377-C42D-4E57-8642-DA7F6F42A263}" type="pres">
      <dgm:prSet presAssocID="{DF96F1E0-3A37-4E35-999D-79D09E6E0BFB}" presName="connectorText" presStyleLbl="sibTrans2D1" presStyleIdx="4" presStyleCnt="5"/>
      <dgm:spPr/>
      <dgm:t>
        <a:bodyPr/>
        <a:lstStyle/>
        <a:p>
          <a:endParaRPr lang="en-GB"/>
        </a:p>
      </dgm:t>
    </dgm:pt>
    <dgm:pt modelId="{F65A3564-CCCA-4661-9462-47F382CFD2F7}" type="pres">
      <dgm:prSet presAssocID="{2B285FE0-CA94-4CDA-B132-4E0C6DE0D5D7}" presName="node" presStyleLbl="node1" presStyleIdx="5" presStyleCnt="6">
        <dgm:presLayoutVars>
          <dgm:bulletEnabled val="1"/>
        </dgm:presLayoutVars>
      </dgm:prSet>
      <dgm:spPr/>
      <dgm:t>
        <a:bodyPr/>
        <a:lstStyle/>
        <a:p>
          <a:endParaRPr lang="en-GB"/>
        </a:p>
      </dgm:t>
    </dgm:pt>
  </dgm:ptLst>
  <dgm:cxnLst>
    <dgm:cxn modelId="{FAAB1AFC-5F3E-444F-BF57-604209774E22}" type="presOf" srcId="{5AA19E55-C95B-4229-9556-ECC2D2CB6EBF}" destId="{98AFBFDD-BA3B-4970-BE1F-37E5BD62A780}" srcOrd="0" destOrd="0" presId="urn:microsoft.com/office/officeart/2005/8/layout/process1"/>
    <dgm:cxn modelId="{C264E8F4-C08D-4AA5-8A5A-F820FA912C3F}" type="presOf" srcId="{AC978614-84C4-4166-B95E-D1F019FA2CC2}" destId="{7C1C346E-B5E2-4D22-B78D-33EC6F73498A}" srcOrd="0" destOrd="0" presId="urn:microsoft.com/office/officeart/2005/8/layout/process1"/>
    <dgm:cxn modelId="{841E37EC-6EB0-4915-89B5-B4E9ED43B484}" type="presOf" srcId="{09F04B28-09EF-4C87-9A0C-664B87E2EC9E}" destId="{6A6BFD3F-D5D3-4BE4-AB01-6F3CAEDAABDA}" srcOrd="0" destOrd="0" presId="urn:microsoft.com/office/officeart/2005/8/layout/process1"/>
    <dgm:cxn modelId="{CDE2D48B-5843-46D7-83CA-994AAC8428CC}" type="presOf" srcId="{3459A5CC-0C62-445D-967E-651FE82153B7}" destId="{B3FABF9D-BA47-483B-85CA-044123AE8A94}" srcOrd="0" destOrd="0" presId="urn:microsoft.com/office/officeart/2005/8/layout/process1"/>
    <dgm:cxn modelId="{56B50F32-A1E9-4843-A124-7C8AF35976DD}" srcId="{7EB84FA7-15B6-4361-890C-840808459D07}" destId="{52C469DA-BB3F-47B2-9F01-6CB6B4B96B89}" srcOrd="2" destOrd="0" parTransId="{73A61364-A5A7-4188-9301-3A2ED81871E2}" sibTransId="{5AA19E55-C95B-4229-9556-ECC2D2CB6EBF}"/>
    <dgm:cxn modelId="{D40520FA-BD53-4653-B428-3EEC80F4E6BB}" type="presOf" srcId="{5AA19E55-C95B-4229-9556-ECC2D2CB6EBF}" destId="{D8418F0A-F936-414D-BC3F-3A16917C0C51}" srcOrd="1" destOrd="0" presId="urn:microsoft.com/office/officeart/2005/8/layout/process1"/>
    <dgm:cxn modelId="{1B084626-42D9-4C3B-8FBF-C5C11FA50851}" type="presOf" srcId="{044AB8E0-EEB5-4B54-A59F-F7F6A6CFF923}" destId="{251FAC12-7151-4054-82C9-56BEFDC2A971}" srcOrd="1" destOrd="0" presId="urn:microsoft.com/office/officeart/2005/8/layout/process1"/>
    <dgm:cxn modelId="{51BC58D9-BB3F-4165-85DF-7D8514C60CC4}" type="presOf" srcId="{2B285FE0-CA94-4CDA-B132-4E0C6DE0D5D7}" destId="{F65A3564-CCCA-4661-9462-47F382CFD2F7}" srcOrd="0" destOrd="0" presId="urn:microsoft.com/office/officeart/2005/8/layout/process1"/>
    <dgm:cxn modelId="{78115EED-A34B-4468-90B0-6BCA969A2320}" type="presOf" srcId="{DF96F1E0-3A37-4E35-999D-79D09E6E0BFB}" destId="{CE797377-C42D-4E57-8642-DA7F6F42A263}" srcOrd="1" destOrd="0" presId="urn:microsoft.com/office/officeart/2005/8/layout/process1"/>
    <dgm:cxn modelId="{D034DA3D-D4A5-4144-8E92-B8366F11D678}" type="presOf" srcId="{09F04B28-09EF-4C87-9A0C-664B87E2EC9E}" destId="{93E807B0-0331-458A-8458-516F2EEAA896}" srcOrd="1" destOrd="0" presId="urn:microsoft.com/office/officeart/2005/8/layout/process1"/>
    <dgm:cxn modelId="{3C78DAC7-0BE7-4FBD-8565-739FAE2885EF}" srcId="{7EB84FA7-15B6-4361-890C-840808459D07}" destId="{AD685571-27D4-4C1A-B12E-69C3B9623BC8}" srcOrd="4" destOrd="0" parTransId="{8B0DCFA6-9718-4FD3-B7DC-3DCEB4A4B6E0}" sibTransId="{DF96F1E0-3A37-4E35-999D-79D09E6E0BFB}"/>
    <dgm:cxn modelId="{37979241-6311-4CA9-A47B-2428E1DA1CBE}" type="presOf" srcId="{52C469DA-BB3F-47B2-9F01-6CB6B4B96B89}" destId="{4489F435-E63C-4755-84E1-B1770B4DCE08}" srcOrd="0" destOrd="0" presId="urn:microsoft.com/office/officeart/2005/8/layout/process1"/>
    <dgm:cxn modelId="{F5DE00C2-2256-497D-B6F8-43FF489670C1}" type="presOf" srcId="{044AB8E0-EEB5-4B54-A59F-F7F6A6CFF923}" destId="{F7B1E8DF-7BE4-4F87-B5AC-FDBDA6BBEF8A}" srcOrd="0" destOrd="0" presId="urn:microsoft.com/office/officeart/2005/8/layout/process1"/>
    <dgm:cxn modelId="{BDA7B447-637A-4D91-8DC6-CCA57B902E24}" type="presOf" srcId="{97D2C9EB-0A97-4D6D-843E-B6BF268B3C03}" destId="{B8E682B4-986C-424D-8FDB-2EBDE661CA7C}" srcOrd="1" destOrd="0" presId="urn:microsoft.com/office/officeart/2005/8/layout/process1"/>
    <dgm:cxn modelId="{C8075FF4-2CCD-484B-9536-64706DC47F29}" srcId="{7EB84FA7-15B6-4361-890C-840808459D07}" destId="{AC978614-84C4-4166-B95E-D1F019FA2CC2}" srcOrd="3" destOrd="0" parTransId="{0C3540EE-6C7D-43D2-B820-CC3D9BDE1CD3}" sibTransId="{09F04B28-09EF-4C87-9A0C-664B87E2EC9E}"/>
    <dgm:cxn modelId="{E23A09A6-69D6-4421-9B25-4BE1D3A7E71F}" type="presOf" srcId="{F5FBB5F4-EA22-4513-879D-34BD2CBEDDD6}" destId="{823C332A-1DD3-4610-9C1B-AF244FB66DF0}" srcOrd="0" destOrd="0" presId="urn:microsoft.com/office/officeart/2005/8/layout/process1"/>
    <dgm:cxn modelId="{6031425D-8707-4B78-BE63-C66378BE8DE6}" type="presOf" srcId="{AD685571-27D4-4C1A-B12E-69C3B9623BC8}" destId="{F1D6C4B8-9B56-4E7A-BF65-525E37AB65B0}" srcOrd="0" destOrd="0" presId="urn:microsoft.com/office/officeart/2005/8/layout/process1"/>
    <dgm:cxn modelId="{BB376BC0-2286-40C8-B9F5-E8F59E924D49}" type="presOf" srcId="{97D2C9EB-0A97-4D6D-843E-B6BF268B3C03}" destId="{D1A0AEE3-851E-45DC-B6E1-5ACB34E274B1}" srcOrd="0" destOrd="0" presId="urn:microsoft.com/office/officeart/2005/8/layout/process1"/>
    <dgm:cxn modelId="{4C5B0A57-B359-4238-9F49-A4BED701F875}" srcId="{7EB84FA7-15B6-4361-890C-840808459D07}" destId="{3459A5CC-0C62-445D-967E-651FE82153B7}" srcOrd="1" destOrd="0" parTransId="{58487C5F-8D24-4F54-A9B0-4AC1E054BB2C}" sibTransId="{044AB8E0-EEB5-4B54-A59F-F7F6A6CFF923}"/>
    <dgm:cxn modelId="{24D342AF-8F51-44CC-8CDE-FB95CCE252BE}" type="presOf" srcId="{7EB84FA7-15B6-4361-890C-840808459D07}" destId="{1EB617FF-8BA4-4607-B42B-77E5F73A11C3}" srcOrd="0" destOrd="0" presId="urn:microsoft.com/office/officeart/2005/8/layout/process1"/>
    <dgm:cxn modelId="{A4D8A3FF-D1EF-4105-8FDA-28364D9EBCEE}" srcId="{7EB84FA7-15B6-4361-890C-840808459D07}" destId="{F5FBB5F4-EA22-4513-879D-34BD2CBEDDD6}" srcOrd="0" destOrd="0" parTransId="{CA4190A4-EAC5-408B-836D-515F21483794}" sibTransId="{97D2C9EB-0A97-4D6D-843E-B6BF268B3C03}"/>
    <dgm:cxn modelId="{EDD0A108-4AC0-4E54-A7A4-D169FBFD7175}" type="presOf" srcId="{DF96F1E0-3A37-4E35-999D-79D09E6E0BFB}" destId="{27CD13C8-4122-4BA6-9FF2-F7CE3BAFFC7B}" srcOrd="0" destOrd="0" presId="urn:microsoft.com/office/officeart/2005/8/layout/process1"/>
    <dgm:cxn modelId="{01BAFD9C-870D-472E-BE7C-7A2DF58C9AB6}" srcId="{7EB84FA7-15B6-4361-890C-840808459D07}" destId="{2B285FE0-CA94-4CDA-B132-4E0C6DE0D5D7}" srcOrd="5" destOrd="0" parTransId="{FCAF187C-2502-4D92-A667-0440B52635C6}" sibTransId="{C0BB559A-4451-40A7-867D-9B573D72511E}"/>
    <dgm:cxn modelId="{050FA4B2-45C8-4EA3-B37B-DC60DFD77937}" type="presParOf" srcId="{1EB617FF-8BA4-4607-B42B-77E5F73A11C3}" destId="{823C332A-1DD3-4610-9C1B-AF244FB66DF0}" srcOrd="0" destOrd="0" presId="urn:microsoft.com/office/officeart/2005/8/layout/process1"/>
    <dgm:cxn modelId="{CAAC4AF5-92E1-43A8-B64A-F94E0D5BC38A}" type="presParOf" srcId="{1EB617FF-8BA4-4607-B42B-77E5F73A11C3}" destId="{D1A0AEE3-851E-45DC-B6E1-5ACB34E274B1}" srcOrd="1" destOrd="0" presId="urn:microsoft.com/office/officeart/2005/8/layout/process1"/>
    <dgm:cxn modelId="{28D7B252-A420-4C01-B960-121D13E8E14B}" type="presParOf" srcId="{D1A0AEE3-851E-45DC-B6E1-5ACB34E274B1}" destId="{B8E682B4-986C-424D-8FDB-2EBDE661CA7C}" srcOrd="0" destOrd="0" presId="urn:microsoft.com/office/officeart/2005/8/layout/process1"/>
    <dgm:cxn modelId="{6237925C-1AF4-46B2-937B-1DF99BA55FB3}" type="presParOf" srcId="{1EB617FF-8BA4-4607-B42B-77E5F73A11C3}" destId="{B3FABF9D-BA47-483B-85CA-044123AE8A94}" srcOrd="2" destOrd="0" presId="urn:microsoft.com/office/officeart/2005/8/layout/process1"/>
    <dgm:cxn modelId="{195E713A-24D7-4CEE-994D-6885DB7CBF0C}" type="presParOf" srcId="{1EB617FF-8BA4-4607-B42B-77E5F73A11C3}" destId="{F7B1E8DF-7BE4-4F87-B5AC-FDBDA6BBEF8A}" srcOrd="3" destOrd="0" presId="urn:microsoft.com/office/officeart/2005/8/layout/process1"/>
    <dgm:cxn modelId="{B2331B86-A310-4B2A-8C1D-25FEE6D43F14}" type="presParOf" srcId="{F7B1E8DF-7BE4-4F87-B5AC-FDBDA6BBEF8A}" destId="{251FAC12-7151-4054-82C9-56BEFDC2A971}" srcOrd="0" destOrd="0" presId="urn:microsoft.com/office/officeart/2005/8/layout/process1"/>
    <dgm:cxn modelId="{A08D5EE2-B855-40C7-BF35-900D92FE48E3}" type="presParOf" srcId="{1EB617FF-8BA4-4607-B42B-77E5F73A11C3}" destId="{4489F435-E63C-4755-84E1-B1770B4DCE08}" srcOrd="4" destOrd="0" presId="urn:microsoft.com/office/officeart/2005/8/layout/process1"/>
    <dgm:cxn modelId="{69A50183-DEA1-4DFC-BCA6-CC24986FC8B9}" type="presParOf" srcId="{1EB617FF-8BA4-4607-B42B-77E5F73A11C3}" destId="{98AFBFDD-BA3B-4970-BE1F-37E5BD62A780}" srcOrd="5" destOrd="0" presId="urn:microsoft.com/office/officeart/2005/8/layout/process1"/>
    <dgm:cxn modelId="{8892A599-92D8-49AF-B4E6-22C064F4B820}" type="presParOf" srcId="{98AFBFDD-BA3B-4970-BE1F-37E5BD62A780}" destId="{D8418F0A-F936-414D-BC3F-3A16917C0C51}" srcOrd="0" destOrd="0" presId="urn:microsoft.com/office/officeart/2005/8/layout/process1"/>
    <dgm:cxn modelId="{8250E62F-93B6-45D7-8C05-03144E4F91EA}" type="presParOf" srcId="{1EB617FF-8BA4-4607-B42B-77E5F73A11C3}" destId="{7C1C346E-B5E2-4D22-B78D-33EC6F73498A}" srcOrd="6" destOrd="0" presId="urn:microsoft.com/office/officeart/2005/8/layout/process1"/>
    <dgm:cxn modelId="{00B1F146-376B-4164-A16A-0C554F49FDC2}" type="presParOf" srcId="{1EB617FF-8BA4-4607-B42B-77E5F73A11C3}" destId="{6A6BFD3F-D5D3-4BE4-AB01-6F3CAEDAABDA}" srcOrd="7" destOrd="0" presId="urn:microsoft.com/office/officeart/2005/8/layout/process1"/>
    <dgm:cxn modelId="{014C820F-569B-4695-95C0-67AF6E73AA8E}" type="presParOf" srcId="{6A6BFD3F-D5D3-4BE4-AB01-6F3CAEDAABDA}" destId="{93E807B0-0331-458A-8458-516F2EEAA896}" srcOrd="0" destOrd="0" presId="urn:microsoft.com/office/officeart/2005/8/layout/process1"/>
    <dgm:cxn modelId="{4E46E6B9-8CC6-49A9-834A-134974405A74}" type="presParOf" srcId="{1EB617FF-8BA4-4607-B42B-77E5F73A11C3}" destId="{F1D6C4B8-9B56-4E7A-BF65-525E37AB65B0}" srcOrd="8" destOrd="0" presId="urn:microsoft.com/office/officeart/2005/8/layout/process1"/>
    <dgm:cxn modelId="{32B902AF-D11D-41A0-AA3E-7003E0471315}" type="presParOf" srcId="{1EB617FF-8BA4-4607-B42B-77E5F73A11C3}" destId="{27CD13C8-4122-4BA6-9FF2-F7CE3BAFFC7B}" srcOrd="9" destOrd="0" presId="urn:microsoft.com/office/officeart/2005/8/layout/process1"/>
    <dgm:cxn modelId="{4B53FF93-EC63-41B6-AEEF-A15740F03432}" type="presParOf" srcId="{27CD13C8-4122-4BA6-9FF2-F7CE3BAFFC7B}" destId="{CE797377-C42D-4E57-8642-DA7F6F42A263}" srcOrd="0" destOrd="0" presId="urn:microsoft.com/office/officeart/2005/8/layout/process1"/>
    <dgm:cxn modelId="{0124667E-EE21-42CA-AB60-3F302AD45366}" type="presParOf" srcId="{1EB617FF-8BA4-4607-B42B-77E5F73A11C3}" destId="{F65A3564-CCCA-4661-9462-47F382CFD2F7}"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94ED82-0F29-4D05-AC47-4E811F6F7EEB}" type="doc">
      <dgm:prSet loTypeId="urn:microsoft.com/office/officeart/2005/8/layout/process1" loCatId="process" qsTypeId="urn:microsoft.com/office/officeart/2005/8/quickstyle/simple1" qsCatId="simple" csTypeId="urn:microsoft.com/office/officeart/2005/8/colors/accent1_2" csCatId="accent1" phldr="1"/>
      <dgm:spPr/>
    </dgm:pt>
    <dgm:pt modelId="{F3432EC2-D3AD-44AE-8A23-80AA0A51A61B}">
      <dgm:prSet phldrT="[Text]"/>
      <dgm:spPr/>
      <dgm:t>
        <a:bodyPr/>
        <a:lstStyle/>
        <a:p>
          <a:r>
            <a:rPr lang="en-GB" dirty="0" smtClean="0"/>
            <a:t>Select the vehicle to follow</a:t>
          </a:r>
          <a:endParaRPr lang="en-GB" dirty="0"/>
        </a:p>
      </dgm:t>
    </dgm:pt>
    <dgm:pt modelId="{698BF09E-67EA-4B3D-AF66-BD7A220C9CE2}" type="parTrans" cxnId="{281D35A1-ADA2-4EAB-A317-2B55C2520DC0}">
      <dgm:prSet/>
      <dgm:spPr/>
      <dgm:t>
        <a:bodyPr/>
        <a:lstStyle/>
        <a:p>
          <a:endParaRPr lang="en-GB"/>
        </a:p>
      </dgm:t>
    </dgm:pt>
    <dgm:pt modelId="{293DB54E-1BA1-4585-8E47-88C8D492165E}" type="sibTrans" cxnId="{281D35A1-ADA2-4EAB-A317-2B55C2520DC0}">
      <dgm:prSet/>
      <dgm:spPr/>
      <dgm:t>
        <a:bodyPr/>
        <a:lstStyle/>
        <a:p>
          <a:endParaRPr lang="en-GB"/>
        </a:p>
      </dgm:t>
    </dgm:pt>
    <dgm:pt modelId="{3B1690C9-65E9-417E-8714-7D038320B5CB}">
      <dgm:prSet phldrT="[Text]"/>
      <dgm:spPr/>
      <dgm:t>
        <a:bodyPr/>
        <a:lstStyle/>
        <a:p>
          <a:r>
            <a:rPr lang="en-GB" dirty="0" smtClean="0"/>
            <a:t>Follow the selected vehicle</a:t>
          </a:r>
          <a:endParaRPr lang="en-GB" dirty="0"/>
        </a:p>
      </dgm:t>
    </dgm:pt>
    <dgm:pt modelId="{1D130613-E688-4904-B9CF-D71F9941BCFB}" type="parTrans" cxnId="{A0A6CF75-E852-46EF-8266-BAAB4B94724F}">
      <dgm:prSet/>
      <dgm:spPr/>
      <dgm:t>
        <a:bodyPr/>
        <a:lstStyle/>
        <a:p>
          <a:endParaRPr lang="en-GB"/>
        </a:p>
      </dgm:t>
    </dgm:pt>
    <dgm:pt modelId="{C9A87A5A-09CB-4985-A9EE-EB3EFEE6B1EE}" type="sibTrans" cxnId="{A0A6CF75-E852-46EF-8266-BAAB4B94724F}">
      <dgm:prSet/>
      <dgm:spPr/>
      <dgm:t>
        <a:bodyPr/>
        <a:lstStyle/>
        <a:p>
          <a:endParaRPr lang="en-GB"/>
        </a:p>
      </dgm:t>
    </dgm:pt>
    <dgm:pt modelId="{6098407B-E066-4D4D-813E-5E0501D1B032}" type="pres">
      <dgm:prSet presAssocID="{5B94ED82-0F29-4D05-AC47-4E811F6F7EEB}" presName="Name0" presStyleCnt="0">
        <dgm:presLayoutVars>
          <dgm:dir/>
          <dgm:resizeHandles val="exact"/>
        </dgm:presLayoutVars>
      </dgm:prSet>
      <dgm:spPr/>
    </dgm:pt>
    <dgm:pt modelId="{4F5644A5-A137-44ED-8849-68C76A863DEB}" type="pres">
      <dgm:prSet presAssocID="{F3432EC2-D3AD-44AE-8A23-80AA0A51A61B}" presName="node" presStyleLbl="node1" presStyleIdx="0" presStyleCnt="2">
        <dgm:presLayoutVars>
          <dgm:bulletEnabled val="1"/>
        </dgm:presLayoutVars>
      </dgm:prSet>
      <dgm:spPr/>
      <dgm:t>
        <a:bodyPr/>
        <a:lstStyle/>
        <a:p>
          <a:endParaRPr lang="en-GB"/>
        </a:p>
      </dgm:t>
    </dgm:pt>
    <dgm:pt modelId="{23886F91-7C7F-40A5-A77B-5E8E33FD36E7}" type="pres">
      <dgm:prSet presAssocID="{293DB54E-1BA1-4585-8E47-88C8D492165E}" presName="sibTrans" presStyleLbl="sibTrans2D1" presStyleIdx="0" presStyleCnt="1"/>
      <dgm:spPr/>
      <dgm:t>
        <a:bodyPr/>
        <a:lstStyle/>
        <a:p>
          <a:endParaRPr lang="en-GB"/>
        </a:p>
      </dgm:t>
    </dgm:pt>
    <dgm:pt modelId="{63FD4540-DA74-437C-9E5E-D10602D81048}" type="pres">
      <dgm:prSet presAssocID="{293DB54E-1BA1-4585-8E47-88C8D492165E}" presName="connectorText" presStyleLbl="sibTrans2D1" presStyleIdx="0" presStyleCnt="1"/>
      <dgm:spPr/>
      <dgm:t>
        <a:bodyPr/>
        <a:lstStyle/>
        <a:p>
          <a:endParaRPr lang="en-GB"/>
        </a:p>
      </dgm:t>
    </dgm:pt>
    <dgm:pt modelId="{8F499BDC-6D70-4841-BFB4-BA57018A3647}" type="pres">
      <dgm:prSet presAssocID="{3B1690C9-65E9-417E-8714-7D038320B5CB}" presName="node" presStyleLbl="node1" presStyleIdx="1" presStyleCnt="2">
        <dgm:presLayoutVars>
          <dgm:bulletEnabled val="1"/>
        </dgm:presLayoutVars>
      </dgm:prSet>
      <dgm:spPr/>
      <dgm:t>
        <a:bodyPr/>
        <a:lstStyle/>
        <a:p>
          <a:endParaRPr lang="en-GB"/>
        </a:p>
      </dgm:t>
    </dgm:pt>
  </dgm:ptLst>
  <dgm:cxnLst>
    <dgm:cxn modelId="{CFC7DC8B-29F2-4341-82C9-7F7AFD09AF4C}" type="presOf" srcId="{3B1690C9-65E9-417E-8714-7D038320B5CB}" destId="{8F499BDC-6D70-4841-BFB4-BA57018A3647}" srcOrd="0" destOrd="0" presId="urn:microsoft.com/office/officeart/2005/8/layout/process1"/>
    <dgm:cxn modelId="{6F08DBFA-F62B-45A8-A463-51E005C8D0A7}" type="presOf" srcId="{293DB54E-1BA1-4585-8E47-88C8D492165E}" destId="{63FD4540-DA74-437C-9E5E-D10602D81048}" srcOrd="1" destOrd="0" presId="urn:microsoft.com/office/officeart/2005/8/layout/process1"/>
    <dgm:cxn modelId="{281D35A1-ADA2-4EAB-A317-2B55C2520DC0}" srcId="{5B94ED82-0F29-4D05-AC47-4E811F6F7EEB}" destId="{F3432EC2-D3AD-44AE-8A23-80AA0A51A61B}" srcOrd="0" destOrd="0" parTransId="{698BF09E-67EA-4B3D-AF66-BD7A220C9CE2}" sibTransId="{293DB54E-1BA1-4585-8E47-88C8D492165E}"/>
    <dgm:cxn modelId="{A0A6CF75-E852-46EF-8266-BAAB4B94724F}" srcId="{5B94ED82-0F29-4D05-AC47-4E811F6F7EEB}" destId="{3B1690C9-65E9-417E-8714-7D038320B5CB}" srcOrd="1" destOrd="0" parTransId="{1D130613-E688-4904-B9CF-D71F9941BCFB}" sibTransId="{C9A87A5A-09CB-4985-A9EE-EB3EFEE6B1EE}"/>
    <dgm:cxn modelId="{6D174138-61D6-4484-B522-43632A63A3D4}" type="presOf" srcId="{F3432EC2-D3AD-44AE-8A23-80AA0A51A61B}" destId="{4F5644A5-A137-44ED-8849-68C76A863DEB}" srcOrd="0" destOrd="0" presId="urn:microsoft.com/office/officeart/2005/8/layout/process1"/>
    <dgm:cxn modelId="{B9F4E2E8-96EE-4C06-AA84-7F617E3CCA2C}" type="presOf" srcId="{5B94ED82-0F29-4D05-AC47-4E811F6F7EEB}" destId="{6098407B-E066-4D4D-813E-5E0501D1B032}" srcOrd="0" destOrd="0" presId="urn:microsoft.com/office/officeart/2005/8/layout/process1"/>
    <dgm:cxn modelId="{ED2C8F90-0157-43E3-9AAE-FE1A18AA92BF}" type="presOf" srcId="{293DB54E-1BA1-4585-8E47-88C8D492165E}" destId="{23886F91-7C7F-40A5-A77B-5E8E33FD36E7}" srcOrd="0" destOrd="0" presId="urn:microsoft.com/office/officeart/2005/8/layout/process1"/>
    <dgm:cxn modelId="{CF927113-F9AD-4F32-93C7-795CCD440E51}" type="presParOf" srcId="{6098407B-E066-4D4D-813E-5E0501D1B032}" destId="{4F5644A5-A137-44ED-8849-68C76A863DEB}" srcOrd="0" destOrd="0" presId="urn:microsoft.com/office/officeart/2005/8/layout/process1"/>
    <dgm:cxn modelId="{9868C213-D1EC-4119-AFDC-08882FE8CB85}" type="presParOf" srcId="{6098407B-E066-4D4D-813E-5E0501D1B032}" destId="{23886F91-7C7F-40A5-A77B-5E8E33FD36E7}" srcOrd="1" destOrd="0" presId="urn:microsoft.com/office/officeart/2005/8/layout/process1"/>
    <dgm:cxn modelId="{CF1A6834-AD7B-49D2-8A23-57D041222169}" type="presParOf" srcId="{23886F91-7C7F-40A5-A77B-5E8E33FD36E7}" destId="{63FD4540-DA74-437C-9E5E-D10602D81048}" srcOrd="0" destOrd="0" presId="urn:microsoft.com/office/officeart/2005/8/layout/process1"/>
    <dgm:cxn modelId="{3368E5E4-69E7-4367-A712-63C3363498E1}" type="presParOf" srcId="{6098407B-E066-4D4D-813E-5E0501D1B032}" destId="{8F499BDC-6D70-4841-BFB4-BA57018A364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2EA5434-EEF1-4558-A7CA-ED48B3A36314}" type="doc">
      <dgm:prSet loTypeId="urn:microsoft.com/office/officeart/2005/8/layout/default#18" loCatId="list" qsTypeId="urn:microsoft.com/office/officeart/2005/8/quickstyle/simple3" qsCatId="simple" csTypeId="urn:microsoft.com/office/officeart/2005/8/colors/accent1_2" csCatId="accent1" phldr="1"/>
      <dgm:spPr/>
      <dgm:t>
        <a:bodyPr/>
        <a:lstStyle/>
        <a:p>
          <a:endParaRPr lang="en-GB"/>
        </a:p>
      </dgm:t>
    </dgm:pt>
    <dgm:pt modelId="{24B4626C-07E8-4745-82C1-2D7F37C65CCE}">
      <dgm:prSet phldrT="[Text]"/>
      <dgm:spPr/>
      <dgm:t>
        <a:bodyPr/>
        <a:lstStyle/>
        <a:p>
          <a:r>
            <a:rPr lang="en-GB" dirty="0" smtClean="0"/>
            <a:t>Laterally closest vehicle is selected</a:t>
          </a:r>
          <a:endParaRPr lang="en-GB" dirty="0"/>
        </a:p>
      </dgm:t>
    </dgm:pt>
    <dgm:pt modelId="{083F3FAA-1C72-41E4-B30E-DD8D9D1D6FDD}" type="parTrans" cxnId="{394499A8-30D7-466C-B564-3180C8B2D8C1}">
      <dgm:prSet/>
      <dgm:spPr/>
      <dgm:t>
        <a:bodyPr/>
        <a:lstStyle/>
        <a:p>
          <a:endParaRPr lang="en-GB"/>
        </a:p>
      </dgm:t>
    </dgm:pt>
    <dgm:pt modelId="{5E4C40EB-7E96-4D69-8316-43006CD5BF24}" type="sibTrans" cxnId="{394499A8-30D7-466C-B564-3180C8B2D8C1}">
      <dgm:prSet/>
      <dgm:spPr/>
      <dgm:t>
        <a:bodyPr/>
        <a:lstStyle/>
        <a:p>
          <a:endParaRPr lang="en-GB"/>
        </a:p>
      </dgm:t>
    </dgm:pt>
    <dgm:pt modelId="{4CD8E728-C388-4509-97A5-2C3E47857175}">
      <dgm:prSet phldrT="[Text]"/>
      <dgm:spPr/>
      <dgm:t>
        <a:bodyPr/>
        <a:lstStyle/>
        <a:p>
          <a:r>
            <a:rPr lang="en-GB" dirty="0" smtClean="0"/>
            <a:t>Speed is fixed to allow following with some distance</a:t>
          </a:r>
          <a:endParaRPr lang="en-GB" dirty="0"/>
        </a:p>
      </dgm:t>
    </dgm:pt>
    <dgm:pt modelId="{515F2908-555D-4D17-B739-4468D567A77A}" type="parTrans" cxnId="{74476956-A822-482F-BF87-E2B7D1C6CE87}">
      <dgm:prSet/>
      <dgm:spPr/>
      <dgm:t>
        <a:bodyPr/>
        <a:lstStyle/>
        <a:p>
          <a:endParaRPr lang="en-GB"/>
        </a:p>
      </dgm:t>
    </dgm:pt>
    <dgm:pt modelId="{3ACDF17F-9552-492B-B616-96C531FCF62C}" type="sibTrans" cxnId="{74476956-A822-482F-BF87-E2B7D1C6CE87}">
      <dgm:prSet/>
      <dgm:spPr/>
      <dgm:t>
        <a:bodyPr/>
        <a:lstStyle/>
        <a:p>
          <a:endParaRPr lang="en-GB"/>
        </a:p>
      </dgm:t>
    </dgm:pt>
    <dgm:pt modelId="{603505CB-E16A-4FFF-88F7-3ECA87F24A33}" type="pres">
      <dgm:prSet presAssocID="{A2EA5434-EEF1-4558-A7CA-ED48B3A36314}" presName="diagram" presStyleCnt="0">
        <dgm:presLayoutVars>
          <dgm:dir/>
          <dgm:resizeHandles val="exact"/>
        </dgm:presLayoutVars>
      </dgm:prSet>
      <dgm:spPr/>
      <dgm:t>
        <a:bodyPr/>
        <a:lstStyle/>
        <a:p>
          <a:endParaRPr lang="en-GB"/>
        </a:p>
      </dgm:t>
    </dgm:pt>
    <dgm:pt modelId="{010518C5-C9DF-4BD3-BFD3-2810B292B943}" type="pres">
      <dgm:prSet presAssocID="{24B4626C-07E8-4745-82C1-2D7F37C65CCE}" presName="node" presStyleLbl="node1" presStyleIdx="0" presStyleCnt="2">
        <dgm:presLayoutVars>
          <dgm:bulletEnabled val="1"/>
        </dgm:presLayoutVars>
      </dgm:prSet>
      <dgm:spPr/>
      <dgm:t>
        <a:bodyPr/>
        <a:lstStyle/>
        <a:p>
          <a:endParaRPr lang="en-GB"/>
        </a:p>
      </dgm:t>
    </dgm:pt>
    <dgm:pt modelId="{BE869502-0A04-4A28-B780-09E5F0FEB5AB}" type="pres">
      <dgm:prSet presAssocID="{5E4C40EB-7E96-4D69-8316-43006CD5BF24}" presName="sibTrans" presStyleCnt="0"/>
      <dgm:spPr/>
    </dgm:pt>
    <dgm:pt modelId="{777C7959-3FBE-4D20-A62E-E9305715040D}" type="pres">
      <dgm:prSet presAssocID="{4CD8E728-C388-4509-97A5-2C3E47857175}" presName="node" presStyleLbl="node1" presStyleIdx="1" presStyleCnt="2">
        <dgm:presLayoutVars>
          <dgm:bulletEnabled val="1"/>
        </dgm:presLayoutVars>
      </dgm:prSet>
      <dgm:spPr/>
      <dgm:t>
        <a:bodyPr/>
        <a:lstStyle/>
        <a:p>
          <a:endParaRPr lang="en-GB"/>
        </a:p>
      </dgm:t>
    </dgm:pt>
  </dgm:ptLst>
  <dgm:cxnLst>
    <dgm:cxn modelId="{394499A8-30D7-466C-B564-3180C8B2D8C1}" srcId="{A2EA5434-EEF1-4558-A7CA-ED48B3A36314}" destId="{24B4626C-07E8-4745-82C1-2D7F37C65CCE}" srcOrd="0" destOrd="0" parTransId="{083F3FAA-1C72-41E4-B30E-DD8D9D1D6FDD}" sibTransId="{5E4C40EB-7E96-4D69-8316-43006CD5BF24}"/>
    <dgm:cxn modelId="{3F90C224-8E34-49A8-8588-6D560A46F6E6}" type="presOf" srcId="{4CD8E728-C388-4509-97A5-2C3E47857175}" destId="{777C7959-3FBE-4D20-A62E-E9305715040D}" srcOrd="0" destOrd="0" presId="urn:microsoft.com/office/officeart/2005/8/layout/default#18"/>
    <dgm:cxn modelId="{74476956-A822-482F-BF87-E2B7D1C6CE87}" srcId="{A2EA5434-EEF1-4558-A7CA-ED48B3A36314}" destId="{4CD8E728-C388-4509-97A5-2C3E47857175}" srcOrd="1" destOrd="0" parTransId="{515F2908-555D-4D17-B739-4468D567A77A}" sibTransId="{3ACDF17F-9552-492B-B616-96C531FCF62C}"/>
    <dgm:cxn modelId="{C8F45884-E26D-4AA6-AFD4-23DB17252CC5}" type="presOf" srcId="{A2EA5434-EEF1-4558-A7CA-ED48B3A36314}" destId="{603505CB-E16A-4FFF-88F7-3ECA87F24A33}" srcOrd="0" destOrd="0" presId="urn:microsoft.com/office/officeart/2005/8/layout/default#18"/>
    <dgm:cxn modelId="{B3AB2CC6-617E-4736-AE33-07475CF3EDEF}" type="presOf" srcId="{24B4626C-07E8-4745-82C1-2D7F37C65CCE}" destId="{010518C5-C9DF-4BD3-BFD3-2810B292B943}" srcOrd="0" destOrd="0" presId="urn:microsoft.com/office/officeart/2005/8/layout/default#18"/>
    <dgm:cxn modelId="{DA9EF14F-5212-4E37-943A-371E78810DA3}" type="presParOf" srcId="{603505CB-E16A-4FFF-88F7-3ECA87F24A33}" destId="{010518C5-C9DF-4BD3-BFD3-2810B292B943}" srcOrd="0" destOrd="0" presId="urn:microsoft.com/office/officeart/2005/8/layout/default#18"/>
    <dgm:cxn modelId="{0BE35BBB-8E23-4A1A-90AA-25167BE3AD43}" type="presParOf" srcId="{603505CB-E16A-4FFF-88F7-3ECA87F24A33}" destId="{BE869502-0A04-4A28-B780-09E5F0FEB5AB}" srcOrd="1" destOrd="0" presId="urn:microsoft.com/office/officeart/2005/8/layout/default#18"/>
    <dgm:cxn modelId="{8B7DC3AF-CCDB-4ED7-9784-48558E78BB1B}" type="presParOf" srcId="{603505CB-E16A-4FFF-88F7-3ECA87F24A33}" destId="{777C7959-3FBE-4D20-A62E-E9305715040D}" srcOrd="2" destOrd="0" presId="urn:microsoft.com/office/officeart/2005/8/layout/default#1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EA5434-EEF1-4558-A7CA-ED48B3A36314}" type="doc">
      <dgm:prSet loTypeId="urn:microsoft.com/office/officeart/2005/8/layout/default#19" loCatId="list" qsTypeId="urn:microsoft.com/office/officeart/2005/8/quickstyle/simple3" qsCatId="simple" csTypeId="urn:microsoft.com/office/officeart/2005/8/colors/accent1_2" csCatId="accent1" phldr="1"/>
      <dgm:spPr/>
      <dgm:t>
        <a:bodyPr/>
        <a:lstStyle/>
        <a:p>
          <a:endParaRPr lang="en-GB"/>
        </a:p>
      </dgm:t>
    </dgm:pt>
    <dgm:pt modelId="{24B4626C-07E8-4745-82C1-2D7F37C65CCE}">
      <dgm:prSet phldrT="[Text]" custT="1"/>
      <dgm:spPr/>
      <dgm:t>
        <a:bodyPr/>
        <a:lstStyle/>
        <a:p>
          <a:r>
            <a:rPr lang="en-GB" sz="1600" dirty="0" smtClean="0"/>
            <a:t>Z</a:t>
          </a:r>
          <a:r>
            <a:rPr lang="en-GB" sz="1600" baseline="-25000" dirty="0" smtClean="0"/>
            <a:t>2</a:t>
          </a:r>
          <a:r>
            <a:rPr lang="en-GB" sz="1600" dirty="0" smtClean="0"/>
            <a:t> is taken as per reduced speed</a:t>
          </a:r>
          <a:endParaRPr lang="en-GB" sz="1600" dirty="0"/>
        </a:p>
      </dgm:t>
    </dgm:pt>
    <dgm:pt modelId="{083F3FAA-1C72-41E4-B30E-DD8D9D1D6FDD}" type="parTrans" cxnId="{394499A8-30D7-466C-B564-3180C8B2D8C1}">
      <dgm:prSet/>
      <dgm:spPr/>
      <dgm:t>
        <a:bodyPr/>
        <a:lstStyle/>
        <a:p>
          <a:endParaRPr lang="en-GB" sz="2400"/>
        </a:p>
      </dgm:t>
    </dgm:pt>
    <dgm:pt modelId="{5E4C40EB-7E96-4D69-8316-43006CD5BF24}" type="sibTrans" cxnId="{394499A8-30D7-466C-B564-3180C8B2D8C1}">
      <dgm:prSet/>
      <dgm:spPr/>
      <dgm:t>
        <a:bodyPr/>
        <a:lstStyle/>
        <a:p>
          <a:endParaRPr lang="en-GB" sz="2400"/>
        </a:p>
      </dgm:t>
    </dgm:pt>
    <dgm:pt modelId="{4CD8E728-C388-4509-97A5-2C3E47857175}">
      <dgm:prSet phldrT="[Text]" custT="1"/>
      <dgm:spPr/>
      <dgm:t>
        <a:bodyPr/>
        <a:lstStyle/>
        <a:p>
          <a:r>
            <a:rPr lang="en-GB" sz="1600" dirty="0" smtClean="0"/>
            <a:t>Rest expansion same as free state expansion</a:t>
          </a:r>
          <a:endParaRPr lang="en-GB" sz="1600" dirty="0"/>
        </a:p>
      </dgm:t>
    </dgm:pt>
    <dgm:pt modelId="{515F2908-555D-4D17-B739-4468D567A77A}" type="parTrans" cxnId="{74476956-A822-482F-BF87-E2B7D1C6CE87}">
      <dgm:prSet/>
      <dgm:spPr/>
      <dgm:t>
        <a:bodyPr/>
        <a:lstStyle/>
        <a:p>
          <a:endParaRPr lang="en-GB" sz="2400"/>
        </a:p>
      </dgm:t>
    </dgm:pt>
    <dgm:pt modelId="{3ACDF17F-9552-492B-B616-96C531FCF62C}" type="sibTrans" cxnId="{74476956-A822-482F-BF87-E2B7D1C6CE87}">
      <dgm:prSet/>
      <dgm:spPr/>
      <dgm:t>
        <a:bodyPr/>
        <a:lstStyle/>
        <a:p>
          <a:endParaRPr lang="en-GB" sz="2400"/>
        </a:p>
      </dgm:t>
    </dgm:pt>
    <dgm:pt modelId="{EC738B97-AFCD-4CC6-9044-B3F79A92AE0A}">
      <dgm:prSet phldrT="[Text]" custT="1"/>
      <dgm:spPr/>
      <dgm:t>
        <a:bodyPr/>
        <a:lstStyle/>
        <a:p>
          <a:r>
            <a:rPr lang="en-GB" sz="1600" dirty="0" smtClean="0"/>
            <a:t>Z is taken as per normal speed</a:t>
          </a:r>
          <a:endParaRPr lang="en-GB" sz="1600" dirty="0"/>
        </a:p>
      </dgm:t>
    </dgm:pt>
    <dgm:pt modelId="{25314A27-CACA-406A-8ECF-0A16272ECA7F}" type="parTrans" cxnId="{4E4ECCB1-D371-4437-BB3D-2E9299ED1950}">
      <dgm:prSet/>
      <dgm:spPr/>
      <dgm:t>
        <a:bodyPr/>
        <a:lstStyle/>
        <a:p>
          <a:endParaRPr lang="en-GB" sz="2400"/>
        </a:p>
      </dgm:t>
    </dgm:pt>
    <dgm:pt modelId="{4B6EE248-004B-4340-AE93-83C946BAC995}" type="sibTrans" cxnId="{4E4ECCB1-D371-4437-BB3D-2E9299ED1950}">
      <dgm:prSet/>
      <dgm:spPr/>
      <dgm:t>
        <a:bodyPr/>
        <a:lstStyle/>
        <a:p>
          <a:endParaRPr lang="en-GB" sz="2400"/>
        </a:p>
      </dgm:t>
    </dgm:pt>
    <dgm:pt modelId="{603505CB-E16A-4FFF-88F7-3ECA87F24A33}" type="pres">
      <dgm:prSet presAssocID="{A2EA5434-EEF1-4558-A7CA-ED48B3A36314}" presName="diagram" presStyleCnt="0">
        <dgm:presLayoutVars>
          <dgm:dir/>
          <dgm:resizeHandles val="exact"/>
        </dgm:presLayoutVars>
      </dgm:prSet>
      <dgm:spPr/>
      <dgm:t>
        <a:bodyPr/>
        <a:lstStyle/>
        <a:p>
          <a:endParaRPr lang="en-GB"/>
        </a:p>
      </dgm:t>
    </dgm:pt>
    <dgm:pt modelId="{52BBB95A-7314-4463-86F2-9EBF5F5F2BFE}" type="pres">
      <dgm:prSet presAssocID="{EC738B97-AFCD-4CC6-9044-B3F79A92AE0A}" presName="node" presStyleLbl="node1" presStyleIdx="0" presStyleCnt="3">
        <dgm:presLayoutVars>
          <dgm:bulletEnabled val="1"/>
        </dgm:presLayoutVars>
      </dgm:prSet>
      <dgm:spPr/>
      <dgm:t>
        <a:bodyPr/>
        <a:lstStyle/>
        <a:p>
          <a:endParaRPr lang="en-GB"/>
        </a:p>
      </dgm:t>
    </dgm:pt>
    <dgm:pt modelId="{BE0D8F99-59BA-4C9F-9024-FDD76022BCD3}" type="pres">
      <dgm:prSet presAssocID="{4B6EE248-004B-4340-AE93-83C946BAC995}" presName="sibTrans" presStyleCnt="0"/>
      <dgm:spPr/>
    </dgm:pt>
    <dgm:pt modelId="{010518C5-C9DF-4BD3-BFD3-2810B292B943}" type="pres">
      <dgm:prSet presAssocID="{24B4626C-07E8-4745-82C1-2D7F37C65CCE}" presName="node" presStyleLbl="node1" presStyleIdx="1" presStyleCnt="3">
        <dgm:presLayoutVars>
          <dgm:bulletEnabled val="1"/>
        </dgm:presLayoutVars>
      </dgm:prSet>
      <dgm:spPr/>
      <dgm:t>
        <a:bodyPr/>
        <a:lstStyle/>
        <a:p>
          <a:endParaRPr lang="en-GB"/>
        </a:p>
      </dgm:t>
    </dgm:pt>
    <dgm:pt modelId="{BE869502-0A04-4A28-B780-09E5F0FEB5AB}" type="pres">
      <dgm:prSet presAssocID="{5E4C40EB-7E96-4D69-8316-43006CD5BF24}" presName="sibTrans" presStyleCnt="0"/>
      <dgm:spPr/>
    </dgm:pt>
    <dgm:pt modelId="{777C7959-3FBE-4D20-A62E-E9305715040D}" type="pres">
      <dgm:prSet presAssocID="{4CD8E728-C388-4509-97A5-2C3E47857175}" presName="node" presStyleLbl="node1" presStyleIdx="2" presStyleCnt="3">
        <dgm:presLayoutVars>
          <dgm:bulletEnabled val="1"/>
        </dgm:presLayoutVars>
      </dgm:prSet>
      <dgm:spPr/>
      <dgm:t>
        <a:bodyPr/>
        <a:lstStyle/>
        <a:p>
          <a:endParaRPr lang="en-GB"/>
        </a:p>
      </dgm:t>
    </dgm:pt>
  </dgm:ptLst>
  <dgm:cxnLst>
    <dgm:cxn modelId="{248CB6AA-8760-4E14-88B3-21940CD4C62A}" type="presOf" srcId="{A2EA5434-EEF1-4558-A7CA-ED48B3A36314}" destId="{603505CB-E16A-4FFF-88F7-3ECA87F24A33}" srcOrd="0" destOrd="0" presId="urn:microsoft.com/office/officeart/2005/8/layout/default#19"/>
    <dgm:cxn modelId="{74476956-A822-482F-BF87-E2B7D1C6CE87}" srcId="{A2EA5434-EEF1-4558-A7CA-ED48B3A36314}" destId="{4CD8E728-C388-4509-97A5-2C3E47857175}" srcOrd="2" destOrd="0" parTransId="{515F2908-555D-4D17-B739-4468D567A77A}" sibTransId="{3ACDF17F-9552-492B-B616-96C531FCF62C}"/>
    <dgm:cxn modelId="{394499A8-30D7-466C-B564-3180C8B2D8C1}" srcId="{A2EA5434-EEF1-4558-A7CA-ED48B3A36314}" destId="{24B4626C-07E8-4745-82C1-2D7F37C65CCE}" srcOrd="1" destOrd="0" parTransId="{083F3FAA-1C72-41E4-B30E-DD8D9D1D6FDD}" sibTransId="{5E4C40EB-7E96-4D69-8316-43006CD5BF24}"/>
    <dgm:cxn modelId="{72461A1C-A2F1-4CD6-B14D-C1A75DCCCD86}" type="presOf" srcId="{4CD8E728-C388-4509-97A5-2C3E47857175}" destId="{777C7959-3FBE-4D20-A62E-E9305715040D}" srcOrd="0" destOrd="0" presId="urn:microsoft.com/office/officeart/2005/8/layout/default#19"/>
    <dgm:cxn modelId="{A0DD8122-0AFA-410E-93F7-C0F66C0CE0F8}" type="presOf" srcId="{EC738B97-AFCD-4CC6-9044-B3F79A92AE0A}" destId="{52BBB95A-7314-4463-86F2-9EBF5F5F2BFE}" srcOrd="0" destOrd="0" presId="urn:microsoft.com/office/officeart/2005/8/layout/default#19"/>
    <dgm:cxn modelId="{333B6B09-9183-4373-B81A-46E03A0E59C8}" type="presOf" srcId="{24B4626C-07E8-4745-82C1-2D7F37C65CCE}" destId="{010518C5-C9DF-4BD3-BFD3-2810B292B943}" srcOrd="0" destOrd="0" presId="urn:microsoft.com/office/officeart/2005/8/layout/default#19"/>
    <dgm:cxn modelId="{4E4ECCB1-D371-4437-BB3D-2E9299ED1950}" srcId="{A2EA5434-EEF1-4558-A7CA-ED48B3A36314}" destId="{EC738B97-AFCD-4CC6-9044-B3F79A92AE0A}" srcOrd="0" destOrd="0" parTransId="{25314A27-CACA-406A-8ECF-0A16272ECA7F}" sibTransId="{4B6EE248-004B-4340-AE93-83C946BAC995}"/>
    <dgm:cxn modelId="{C7C71E92-8021-41BB-9316-EB5926E03A84}" type="presParOf" srcId="{603505CB-E16A-4FFF-88F7-3ECA87F24A33}" destId="{52BBB95A-7314-4463-86F2-9EBF5F5F2BFE}" srcOrd="0" destOrd="0" presId="urn:microsoft.com/office/officeart/2005/8/layout/default#19"/>
    <dgm:cxn modelId="{1A5F725E-8D5D-4170-8D03-66F2D8FF5273}" type="presParOf" srcId="{603505CB-E16A-4FFF-88F7-3ECA87F24A33}" destId="{BE0D8F99-59BA-4C9F-9024-FDD76022BCD3}" srcOrd="1" destOrd="0" presId="urn:microsoft.com/office/officeart/2005/8/layout/default#19"/>
    <dgm:cxn modelId="{A8543880-A89E-4706-BCD9-63AE509133CC}" type="presParOf" srcId="{603505CB-E16A-4FFF-88F7-3ECA87F24A33}" destId="{010518C5-C9DF-4BD3-BFD3-2810B292B943}" srcOrd="2" destOrd="0" presId="urn:microsoft.com/office/officeart/2005/8/layout/default#19"/>
    <dgm:cxn modelId="{4A62FA56-B2C9-4D64-A9F0-654A45076DAB}" type="presParOf" srcId="{603505CB-E16A-4FFF-88F7-3ECA87F24A33}" destId="{BE869502-0A04-4A28-B780-09E5F0FEB5AB}" srcOrd="3" destOrd="0" presId="urn:microsoft.com/office/officeart/2005/8/layout/default#19"/>
    <dgm:cxn modelId="{C0B09764-7777-4821-92BB-3D2014A443A7}" type="presParOf" srcId="{603505CB-E16A-4FFF-88F7-3ECA87F24A33}" destId="{777C7959-3FBE-4D20-A62E-E9305715040D}" srcOrd="4" destOrd="0" presId="urn:microsoft.com/office/officeart/2005/8/layout/default#1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7F62F7-7293-4C73-B639-BE7BD377860D}" type="doc">
      <dgm:prSet loTypeId="urn:microsoft.com/office/officeart/2005/8/layout/process1" loCatId="process" qsTypeId="urn:microsoft.com/office/officeart/2005/8/quickstyle/simple1" qsCatId="simple" csTypeId="urn:microsoft.com/office/officeart/2005/8/colors/accent1_2" csCatId="accent1" phldr="1"/>
      <dgm:spPr/>
    </dgm:pt>
    <dgm:pt modelId="{8DF56F8E-6CE0-4A9B-91E8-538E7EC8D093}">
      <dgm:prSet phldrT="[Text]" custT="1"/>
      <dgm:spPr/>
      <dgm:t>
        <a:bodyPr/>
        <a:lstStyle/>
        <a:p>
          <a:r>
            <a:rPr lang="en-GB" sz="1800" dirty="0" smtClean="0"/>
            <a:t>Decide the vehicle to wait for</a:t>
          </a:r>
          <a:endParaRPr lang="en-GB" sz="1800" dirty="0"/>
        </a:p>
      </dgm:t>
    </dgm:pt>
    <dgm:pt modelId="{D6EE723E-AAF6-45C0-98A1-ED368B373604}" type="parTrans" cxnId="{D72CFACB-358E-4B1D-B800-644D20344990}">
      <dgm:prSet/>
      <dgm:spPr/>
      <dgm:t>
        <a:bodyPr/>
        <a:lstStyle/>
        <a:p>
          <a:endParaRPr lang="en-GB" sz="2400"/>
        </a:p>
      </dgm:t>
    </dgm:pt>
    <dgm:pt modelId="{F0A1317D-6659-45B1-834D-ECC8B97636A4}" type="sibTrans" cxnId="{D72CFACB-358E-4B1D-B800-644D20344990}">
      <dgm:prSet custT="1"/>
      <dgm:spPr/>
      <dgm:t>
        <a:bodyPr/>
        <a:lstStyle/>
        <a:p>
          <a:endParaRPr lang="en-GB" sz="1400"/>
        </a:p>
      </dgm:t>
    </dgm:pt>
    <dgm:pt modelId="{A0B681F7-0D4D-431A-8C9A-0DDB45751C04}">
      <dgm:prSet custT="1"/>
      <dgm:spPr/>
      <dgm:t>
        <a:bodyPr/>
        <a:lstStyle/>
        <a:p>
          <a:r>
            <a:rPr lang="en-GB" sz="1800" dirty="0" smtClean="0"/>
            <a:t>Compute the position/ trajectory to wait</a:t>
          </a:r>
          <a:endParaRPr lang="en-GB" sz="1800" dirty="0"/>
        </a:p>
      </dgm:t>
    </dgm:pt>
    <dgm:pt modelId="{7AF55575-1BEB-41A9-87FE-A77DA3A5B12F}" type="parTrans" cxnId="{A1CD7D1A-7899-4FD1-BDDA-CD4BADB32948}">
      <dgm:prSet/>
      <dgm:spPr/>
      <dgm:t>
        <a:bodyPr/>
        <a:lstStyle/>
        <a:p>
          <a:endParaRPr lang="en-GB" sz="2400"/>
        </a:p>
      </dgm:t>
    </dgm:pt>
    <dgm:pt modelId="{CF55D243-41E1-4965-B4FA-2A5201C1383F}" type="sibTrans" cxnId="{A1CD7D1A-7899-4FD1-BDDA-CD4BADB32948}">
      <dgm:prSet custT="1"/>
      <dgm:spPr/>
      <dgm:t>
        <a:bodyPr/>
        <a:lstStyle/>
        <a:p>
          <a:endParaRPr lang="en-GB" sz="1400"/>
        </a:p>
      </dgm:t>
    </dgm:pt>
    <dgm:pt modelId="{26D13DEF-779F-437F-81AD-A6381D86E9B2}">
      <dgm:prSet custT="1"/>
      <dgm:spPr/>
      <dgm:t>
        <a:bodyPr/>
        <a:lstStyle/>
        <a:p>
          <a:r>
            <a:rPr lang="en-GB" sz="1800" dirty="0" smtClean="0"/>
            <a:t>Modify other vehicle’s trajectories </a:t>
          </a:r>
          <a:endParaRPr lang="en-GB" sz="1800" dirty="0"/>
        </a:p>
      </dgm:t>
    </dgm:pt>
    <dgm:pt modelId="{D090F89A-70C5-470A-8309-FBAB2AD80C0F}" type="parTrans" cxnId="{6E0CAB52-8476-46CE-AD3F-3B586EC2DD1E}">
      <dgm:prSet/>
      <dgm:spPr/>
      <dgm:t>
        <a:bodyPr/>
        <a:lstStyle/>
        <a:p>
          <a:endParaRPr lang="en-GB" sz="2400"/>
        </a:p>
      </dgm:t>
    </dgm:pt>
    <dgm:pt modelId="{3F69FD2B-4104-48E6-AFC7-9D7850F101C5}" type="sibTrans" cxnId="{6E0CAB52-8476-46CE-AD3F-3B586EC2DD1E}">
      <dgm:prSet custT="1"/>
      <dgm:spPr/>
      <dgm:t>
        <a:bodyPr/>
        <a:lstStyle/>
        <a:p>
          <a:endParaRPr lang="en-GB" sz="1400"/>
        </a:p>
      </dgm:t>
    </dgm:pt>
    <dgm:pt modelId="{F38F085A-03F6-4D25-BC2D-E655B8061184}">
      <dgm:prSet custT="1"/>
      <dgm:spPr/>
      <dgm:t>
        <a:bodyPr/>
        <a:lstStyle/>
        <a:p>
          <a:r>
            <a:rPr lang="en-GB" sz="1800" dirty="0" smtClean="0"/>
            <a:t>Compute state after wait</a:t>
          </a:r>
          <a:endParaRPr lang="en-GB" sz="1800" dirty="0"/>
        </a:p>
      </dgm:t>
    </dgm:pt>
    <dgm:pt modelId="{EF06A2BE-1FF9-477F-AA62-5D1AAA0149ED}" type="parTrans" cxnId="{4D0EA3A6-FAB9-45DC-B70D-B34924804B66}">
      <dgm:prSet/>
      <dgm:spPr/>
      <dgm:t>
        <a:bodyPr/>
        <a:lstStyle/>
        <a:p>
          <a:endParaRPr lang="en-GB" sz="2400"/>
        </a:p>
      </dgm:t>
    </dgm:pt>
    <dgm:pt modelId="{C9FC53D0-28C6-4716-8212-B5F1B83C32BF}" type="sibTrans" cxnId="{4D0EA3A6-FAB9-45DC-B70D-B34924804B66}">
      <dgm:prSet/>
      <dgm:spPr/>
      <dgm:t>
        <a:bodyPr/>
        <a:lstStyle/>
        <a:p>
          <a:endParaRPr lang="en-GB" sz="2400"/>
        </a:p>
      </dgm:t>
    </dgm:pt>
    <dgm:pt modelId="{E1E6942C-8944-4ABF-ADAD-0134FC3A0EAC}" type="pres">
      <dgm:prSet presAssocID="{A07F62F7-7293-4C73-B639-BE7BD377860D}" presName="Name0" presStyleCnt="0">
        <dgm:presLayoutVars>
          <dgm:dir/>
          <dgm:resizeHandles val="exact"/>
        </dgm:presLayoutVars>
      </dgm:prSet>
      <dgm:spPr/>
    </dgm:pt>
    <dgm:pt modelId="{B896F3CD-36AF-4756-BF23-A9F89ADA5E05}" type="pres">
      <dgm:prSet presAssocID="{8DF56F8E-6CE0-4A9B-91E8-538E7EC8D093}" presName="node" presStyleLbl="node1" presStyleIdx="0" presStyleCnt="4">
        <dgm:presLayoutVars>
          <dgm:bulletEnabled val="1"/>
        </dgm:presLayoutVars>
      </dgm:prSet>
      <dgm:spPr/>
      <dgm:t>
        <a:bodyPr/>
        <a:lstStyle/>
        <a:p>
          <a:endParaRPr lang="en-GB"/>
        </a:p>
      </dgm:t>
    </dgm:pt>
    <dgm:pt modelId="{98D844C0-4FEF-408C-AC9F-2028556BB84F}" type="pres">
      <dgm:prSet presAssocID="{F0A1317D-6659-45B1-834D-ECC8B97636A4}" presName="sibTrans" presStyleLbl="sibTrans2D1" presStyleIdx="0" presStyleCnt="3"/>
      <dgm:spPr/>
      <dgm:t>
        <a:bodyPr/>
        <a:lstStyle/>
        <a:p>
          <a:endParaRPr lang="en-GB"/>
        </a:p>
      </dgm:t>
    </dgm:pt>
    <dgm:pt modelId="{745173CA-059C-496E-A94A-CB7CD9CAFA2F}" type="pres">
      <dgm:prSet presAssocID="{F0A1317D-6659-45B1-834D-ECC8B97636A4}" presName="connectorText" presStyleLbl="sibTrans2D1" presStyleIdx="0" presStyleCnt="3"/>
      <dgm:spPr/>
      <dgm:t>
        <a:bodyPr/>
        <a:lstStyle/>
        <a:p>
          <a:endParaRPr lang="en-GB"/>
        </a:p>
      </dgm:t>
    </dgm:pt>
    <dgm:pt modelId="{A8EAE1A5-415E-4D76-8DB7-0DB2F4EA5BB4}" type="pres">
      <dgm:prSet presAssocID="{A0B681F7-0D4D-431A-8C9A-0DDB45751C04}" presName="node" presStyleLbl="node1" presStyleIdx="1" presStyleCnt="4">
        <dgm:presLayoutVars>
          <dgm:bulletEnabled val="1"/>
        </dgm:presLayoutVars>
      </dgm:prSet>
      <dgm:spPr/>
      <dgm:t>
        <a:bodyPr/>
        <a:lstStyle/>
        <a:p>
          <a:endParaRPr lang="en-GB"/>
        </a:p>
      </dgm:t>
    </dgm:pt>
    <dgm:pt modelId="{7D3DB886-320B-4360-AD8F-95CB9B9DDF7A}" type="pres">
      <dgm:prSet presAssocID="{CF55D243-41E1-4965-B4FA-2A5201C1383F}" presName="sibTrans" presStyleLbl="sibTrans2D1" presStyleIdx="1" presStyleCnt="3"/>
      <dgm:spPr/>
      <dgm:t>
        <a:bodyPr/>
        <a:lstStyle/>
        <a:p>
          <a:endParaRPr lang="en-GB"/>
        </a:p>
      </dgm:t>
    </dgm:pt>
    <dgm:pt modelId="{91133FE3-57CC-4DEF-8303-8BFD983988C4}" type="pres">
      <dgm:prSet presAssocID="{CF55D243-41E1-4965-B4FA-2A5201C1383F}" presName="connectorText" presStyleLbl="sibTrans2D1" presStyleIdx="1" presStyleCnt="3"/>
      <dgm:spPr/>
      <dgm:t>
        <a:bodyPr/>
        <a:lstStyle/>
        <a:p>
          <a:endParaRPr lang="en-GB"/>
        </a:p>
      </dgm:t>
    </dgm:pt>
    <dgm:pt modelId="{D9F28B48-3DE6-4D1E-AA05-7A214690C6AF}" type="pres">
      <dgm:prSet presAssocID="{26D13DEF-779F-437F-81AD-A6381D86E9B2}" presName="node" presStyleLbl="node1" presStyleIdx="2" presStyleCnt="4">
        <dgm:presLayoutVars>
          <dgm:bulletEnabled val="1"/>
        </dgm:presLayoutVars>
      </dgm:prSet>
      <dgm:spPr/>
      <dgm:t>
        <a:bodyPr/>
        <a:lstStyle/>
        <a:p>
          <a:endParaRPr lang="en-GB"/>
        </a:p>
      </dgm:t>
    </dgm:pt>
    <dgm:pt modelId="{B79F8039-AF25-4BBF-9D18-35A39F007F03}" type="pres">
      <dgm:prSet presAssocID="{3F69FD2B-4104-48E6-AFC7-9D7850F101C5}" presName="sibTrans" presStyleLbl="sibTrans2D1" presStyleIdx="2" presStyleCnt="3"/>
      <dgm:spPr/>
      <dgm:t>
        <a:bodyPr/>
        <a:lstStyle/>
        <a:p>
          <a:endParaRPr lang="en-GB"/>
        </a:p>
      </dgm:t>
    </dgm:pt>
    <dgm:pt modelId="{1DBD58BE-8EEC-44CE-9255-DF7655BC6609}" type="pres">
      <dgm:prSet presAssocID="{3F69FD2B-4104-48E6-AFC7-9D7850F101C5}" presName="connectorText" presStyleLbl="sibTrans2D1" presStyleIdx="2" presStyleCnt="3"/>
      <dgm:spPr/>
      <dgm:t>
        <a:bodyPr/>
        <a:lstStyle/>
        <a:p>
          <a:endParaRPr lang="en-GB"/>
        </a:p>
      </dgm:t>
    </dgm:pt>
    <dgm:pt modelId="{BD276F5E-AFD7-4846-BAEF-1A7918FFB9CD}" type="pres">
      <dgm:prSet presAssocID="{F38F085A-03F6-4D25-BC2D-E655B8061184}" presName="node" presStyleLbl="node1" presStyleIdx="3" presStyleCnt="4">
        <dgm:presLayoutVars>
          <dgm:bulletEnabled val="1"/>
        </dgm:presLayoutVars>
      </dgm:prSet>
      <dgm:spPr/>
      <dgm:t>
        <a:bodyPr/>
        <a:lstStyle/>
        <a:p>
          <a:endParaRPr lang="en-GB"/>
        </a:p>
      </dgm:t>
    </dgm:pt>
  </dgm:ptLst>
  <dgm:cxnLst>
    <dgm:cxn modelId="{9DCBAD67-E5EC-4CD4-8AB8-0AA14FB4930C}" type="presOf" srcId="{CF55D243-41E1-4965-B4FA-2A5201C1383F}" destId="{91133FE3-57CC-4DEF-8303-8BFD983988C4}" srcOrd="1" destOrd="0" presId="urn:microsoft.com/office/officeart/2005/8/layout/process1"/>
    <dgm:cxn modelId="{46DA98AB-D620-432E-AFAF-726F893B3BCD}" type="presOf" srcId="{F0A1317D-6659-45B1-834D-ECC8B97636A4}" destId="{745173CA-059C-496E-A94A-CB7CD9CAFA2F}" srcOrd="1" destOrd="0" presId="urn:microsoft.com/office/officeart/2005/8/layout/process1"/>
    <dgm:cxn modelId="{D72CFACB-358E-4B1D-B800-644D20344990}" srcId="{A07F62F7-7293-4C73-B639-BE7BD377860D}" destId="{8DF56F8E-6CE0-4A9B-91E8-538E7EC8D093}" srcOrd="0" destOrd="0" parTransId="{D6EE723E-AAF6-45C0-98A1-ED368B373604}" sibTransId="{F0A1317D-6659-45B1-834D-ECC8B97636A4}"/>
    <dgm:cxn modelId="{54943F81-296D-455A-8D48-97DBF617E458}" type="presOf" srcId="{A0B681F7-0D4D-431A-8C9A-0DDB45751C04}" destId="{A8EAE1A5-415E-4D76-8DB7-0DB2F4EA5BB4}" srcOrd="0" destOrd="0" presId="urn:microsoft.com/office/officeart/2005/8/layout/process1"/>
    <dgm:cxn modelId="{4D0EA3A6-FAB9-45DC-B70D-B34924804B66}" srcId="{A07F62F7-7293-4C73-B639-BE7BD377860D}" destId="{F38F085A-03F6-4D25-BC2D-E655B8061184}" srcOrd="3" destOrd="0" parTransId="{EF06A2BE-1FF9-477F-AA62-5D1AAA0149ED}" sibTransId="{C9FC53D0-28C6-4716-8212-B5F1B83C32BF}"/>
    <dgm:cxn modelId="{7C7E9BFF-17D2-42D2-8FBD-1F68C6D37696}" type="presOf" srcId="{3F69FD2B-4104-48E6-AFC7-9D7850F101C5}" destId="{B79F8039-AF25-4BBF-9D18-35A39F007F03}" srcOrd="0" destOrd="0" presId="urn:microsoft.com/office/officeart/2005/8/layout/process1"/>
    <dgm:cxn modelId="{0CCB5BAD-473B-40D2-807D-D56EA9B65979}" type="presOf" srcId="{CF55D243-41E1-4965-B4FA-2A5201C1383F}" destId="{7D3DB886-320B-4360-AD8F-95CB9B9DDF7A}" srcOrd="0" destOrd="0" presId="urn:microsoft.com/office/officeart/2005/8/layout/process1"/>
    <dgm:cxn modelId="{0EE0AD68-7ABF-4F19-8050-F0D3C764FDBD}" type="presOf" srcId="{8DF56F8E-6CE0-4A9B-91E8-538E7EC8D093}" destId="{B896F3CD-36AF-4756-BF23-A9F89ADA5E05}" srcOrd="0" destOrd="0" presId="urn:microsoft.com/office/officeart/2005/8/layout/process1"/>
    <dgm:cxn modelId="{6E0CAB52-8476-46CE-AD3F-3B586EC2DD1E}" srcId="{A07F62F7-7293-4C73-B639-BE7BD377860D}" destId="{26D13DEF-779F-437F-81AD-A6381D86E9B2}" srcOrd="2" destOrd="0" parTransId="{D090F89A-70C5-470A-8309-FBAB2AD80C0F}" sibTransId="{3F69FD2B-4104-48E6-AFC7-9D7850F101C5}"/>
    <dgm:cxn modelId="{4D43F359-626A-4F5A-80B9-E4B18B23C07A}" type="presOf" srcId="{F0A1317D-6659-45B1-834D-ECC8B97636A4}" destId="{98D844C0-4FEF-408C-AC9F-2028556BB84F}" srcOrd="0" destOrd="0" presId="urn:microsoft.com/office/officeart/2005/8/layout/process1"/>
    <dgm:cxn modelId="{700A615C-1F0A-4432-B8FB-D73A9051C93C}" type="presOf" srcId="{A07F62F7-7293-4C73-B639-BE7BD377860D}" destId="{E1E6942C-8944-4ABF-ADAD-0134FC3A0EAC}" srcOrd="0" destOrd="0" presId="urn:microsoft.com/office/officeart/2005/8/layout/process1"/>
    <dgm:cxn modelId="{C1DB8392-3C17-444F-915B-029002DCF84A}" type="presOf" srcId="{3F69FD2B-4104-48E6-AFC7-9D7850F101C5}" destId="{1DBD58BE-8EEC-44CE-9255-DF7655BC6609}" srcOrd="1" destOrd="0" presId="urn:microsoft.com/office/officeart/2005/8/layout/process1"/>
    <dgm:cxn modelId="{3DA37414-333F-4A42-80C3-1D25D341EF14}" type="presOf" srcId="{F38F085A-03F6-4D25-BC2D-E655B8061184}" destId="{BD276F5E-AFD7-4846-BAEF-1A7918FFB9CD}" srcOrd="0" destOrd="0" presId="urn:microsoft.com/office/officeart/2005/8/layout/process1"/>
    <dgm:cxn modelId="{A1CD7D1A-7899-4FD1-BDDA-CD4BADB32948}" srcId="{A07F62F7-7293-4C73-B639-BE7BD377860D}" destId="{A0B681F7-0D4D-431A-8C9A-0DDB45751C04}" srcOrd="1" destOrd="0" parTransId="{7AF55575-1BEB-41A9-87FE-A77DA3A5B12F}" sibTransId="{CF55D243-41E1-4965-B4FA-2A5201C1383F}"/>
    <dgm:cxn modelId="{F78A6D88-3D9A-4970-8F6D-3940EF9F209C}" type="presOf" srcId="{26D13DEF-779F-437F-81AD-A6381D86E9B2}" destId="{D9F28B48-3DE6-4D1E-AA05-7A214690C6AF}" srcOrd="0" destOrd="0" presId="urn:microsoft.com/office/officeart/2005/8/layout/process1"/>
    <dgm:cxn modelId="{8E61F894-4C47-4FDF-BD44-2712497663C0}" type="presParOf" srcId="{E1E6942C-8944-4ABF-ADAD-0134FC3A0EAC}" destId="{B896F3CD-36AF-4756-BF23-A9F89ADA5E05}" srcOrd="0" destOrd="0" presId="urn:microsoft.com/office/officeart/2005/8/layout/process1"/>
    <dgm:cxn modelId="{F363A1B3-DD17-4FE5-BECF-EF5D147F315E}" type="presParOf" srcId="{E1E6942C-8944-4ABF-ADAD-0134FC3A0EAC}" destId="{98D844C0-4FEF-408C-AC9F-2028556BB84F}" srcOrd="1" destOrd="0" presId="urn:microsoft.com/office/officeart/2005/8/layout/process1"/>
    <dgm:cxn modelId="{832C3CE7-60F5-4CC3-98AF-BCED4AB5628E}" type="presParOf" srcId="{98D844C0-4FEF-408C-AC9F-2028556BB84F}" destId="{745173CA-059C-496E-A94A-CB7CD9CAFA2F}" srcOrd="0" destOrd="0" presId="urn:microsoft.com/office/officeart/2005/8/layout/process1"/>
    <dgm:cxn modelId="{BAF8717E-3C91-4C8F-B37B-11C395E600C5}" type="presParOf" srcId="{E1E6942C-8944-4ABF-ADAD-0134FC3A0EAC}" destId="{A8EAE1A5-415E-4D76-8DB7-0DB2F4EA5BB4}" srcOrd="2" destOrd="0" presId="urn:microsoft.com/office/officeart/2005/8/layout/process1"/>
    <dgm:cxn modelId="{70A86A06-9C32-4FAB-9C3F-324A9E36CBC9}" type="presParOf" srcId="{E1E6942C-8944-4ABF-ADAD-0134FC3A0EAC}" destId="{7D3DB886-320B-4360-AD8F-95CB9B9DDF7A}" srcOrd="3" destOrd="0" presId="urn:microsoft.com/office/officeart/2005/8/layout/process1"/>
    <dgm:cxn modelId="{E6BCDBDE-C2B4-41A9-A877-CDEF9BB05285}" type="presParOf" srcId="{7D3DB886-320B-4360-AD8F-95CB9B9DDF7A}" destId="{91133FE3-57CC-4DEF-8303-8BFD983988C4}" srcOrd="0" destOrd="0" presId="urn:microsoft.com/office/officeart/2005/8/layout/process1"/>
    <dgm:cxn modelId="{E9866D38-D00F-493E-9D45-2313B3057506}" type="presParOf" srcId="{E1E6942C-8944-4ABF-ADAD-0134FC3A0EAC}" destId="{D9F28B48-3DE6-4D1E-AA05-7A214690C6AF}" srcOrd="4" destOrd="0" presId="urn:microsoft.com/office/officeart/2005/8/layout/process1"/>
    <dgm:cxn modelId="{FB9CA5C4-6694-42F7-AA11-6F11D27A3EE1}" type="presParOf" srcId="{E1E6942C-8944-4ABF-ADAD-0134FC3A0EAC}" destId="{B79F8039-AF25-4BBF-9D18-35A39F007F03}" srcOrd="5" destOrd="0" presId="urn:microsoft.com/office/officeart/2005/8/layout/process1"/>
    <dgm:cxn modelId="{97ECC808-FF18-45B5-8FCD-22B29D971079}" type="presParOf" srcId="{B79F8039-AF25-4BBF-9D18-35A39F007F03}" destId="{1DBD58BE-8EEC-44CE-9255-DF7655BC6609}" srcOrd="0" destOrd="0" presId="urn:microsoft.com/office/officeart/2005/8/layout/process1"/>
    <dgm:cxn modelId="{B104C903-67A4-4F49-95E3-054E5DFE440F}" type="presParOf" srcId="{E1E6942C-8944-4ABF-ADAD-0134FC3A0EAC}" destId="{BD276F5E-AFD7-4846-BAEF-1A7918FFB9C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342BA8-D23B-4064-855B-B0AC66033BDA}" type="doc">
      <dgm:prSet loTypeId="urn:microsoft.com/office/officeart/2005/8/layout/default#20" loCatId="list" qsTypeId="urn:microsoft.com/office/officeart/2005/8/quickstyle/simple3" qsCatId="simple" csTypeId="urn:microsoft.com/office/officeart/2005/8/colors/accent1_2" csCatId="accent1" phldr="1"/>
      <dgm:spPr/>
      <dgm:t>
        <a:bodyPr/>
        <a:lstStyle/>
        <a:p>
          <a:endParaRPr lang="en-GB"/>
        </a:p>
      </dgm:t>
    </dgm:pt>
    <dgm:pt modelId="{FB187FBC-2DA3-4695-ABF5-740E35AF972A}">
      <dgm:prSet phldrT="[Text]"/>
      <dgm:spPr/>
      <dgm:t>
        <a:bodyPr/>
        <a:lstStyle/>
        <a:p>
          <a:r>
            <a:rPr lang="en-GB" dirty="0" smtClean="0"/>
            <a:t>Attempt for all vehicles in the crossing stream</a:t>
          </a:r>
          <a:endParaRPr lang="en-GB" dirty="0"/>
        </a:p>
      </dgm:t>
    </dgm:pt>
    <dgm:pt modelId="{F02AB077-E4FE-4720-BD56-70B524EFCA0D}" type="parTrans" cxnId="{83F34AC7-79BB-4AC4-BBA0-F4972D2A9E26}">
      <dgm:prSet/>
      <dgm:spPr/>
      <dgm:t>
        <a:bodyPr/>
        <a:lstStyle/>
        <a:p>
          <a:endParaRPr lang="en-GB"/>
        </a:p>
      </dgm:t>
    </dgm:pt>
    <dgm:pt modelId="{7D2D58AD-A3CB-4A52-A6C3-E3DA5E5DED7B}" type="sibTrans" cxnId="{83F34AC7-79BB-4AC4-BBA0-F4972D2A9E26}">
      <dgm:prSet/>
      <dgm:spPr/>
      <dgm:t>
        <a:bodyPr/>
        <a:lstStyle/>
        <a:p>
          <a:endParaRPr lang="en-GB"/>
        </a:p>
      </dgm:t>
    </dgm:pt>
    <dgm:pt modelId="{CAA2EAE4-24B5-4634-85BD-E74D85334222}">
      <dgm:prSet phldrT="[Text]"/>
      <dgm:spPr/>
      <dgm:t>
        <a:bodyPr/>
        <a:lstStyle/>
        <a:p>
          <a:r>
            <a:rPr lang="en-GB" dirty="0" smtClean="0"/>
            <a:t>Number of state expansions = number of vehicles in stream</a:t>
          </a:r>
          <a:endParaRPr lang="en-GB" dirty="0"/>
        </a:p>
      </dgm:t>
    </dgm:pt>
    <dgm:pt modelId="{C303AA06-0E0D-4F3E-B73C-94E4B11290C8}" type="parTrans" cxnId="{447A3ADB-87C9-4197-897C-C654ECACE7C5}">
      <dgm:prSet/>
      <dgm:spPr/>
      <dgm:t>
        <a:bodyPr/>
        <a:lstStyle/>
        <a:p>
          <a:endParaRPr lang="en-GB"/>
        </a:p>
      </dgm:t>
    </dgm:pt>
    <dgm:pt modelId="{2707B230-AA40-466A-9745-DE4833FFB908}" type="sibTrans" cxnId="{447A3ADB-87C9-4197-897C-C654ECACE7C5}">
      <dgm:prSet/>
      <dgm:spPr/>
      <dgm:t>
        <a:bodyPr/>
        <a:lstStyle/>
        <a:p>
          <a:endParaRPr lang="en-GB"/>
        </a:p>
      </dgm:t>
    </dgm:pt>
    <dgm:pt modelId="{2D229FC7-891A-4007-9FBF-13571731AC42}" type="pres">
      <dgm:prSet presAssocID="{B1342BA8-D23B-4064-855B-B0AC66033BDA}" presName="diagram" presStyleCnt="0">
        <dgm:presLayoutVars>
          <dgm:dir/>
          <dgm:resizeHandles val="exact"/>
        </dgm:presLayoutVars>
      </dgm:prSet>
      <dgm:spPr/>
      <dgm:t>
        <a:bodyPr/>
        <a:lstStyle/>
        <a:p>
          <a:endParaRPr lang="en-GB"/>
        </a:p>
      </dgm:t>
    </dgm:pt>
    <dgm:pt modelId="{5CB988DD-8501-4FBE-85BE-717837F890AA}" type="pres">
      <dgm:prSet presAssocID="{FB187FBC-2DA3-4695-ABF5-740E35AF972A}" presName="node" presStyleLbl="node1" presStyleIdx="0" presStyleCnt="2">
        <dgm:presLayoutVars>
          <dgm:bulletEnabled val="1"/>
        </dgm:presLayoutVars>
      </dgm:prSet>
      <dgm:spPr/>
      <dgm:t>
        <a:bodyPr/>
        <a:lstStyle/>
        <a:p>
          <a:endParaRPr lang="en-GB"/>
        </a:p>
      </dgm:t>
    </dgm:pt>
    <dgm:pt modelId="{7BF96751-2381-4786-83FF-FCA2B2F2A322}" type="pres">
      <dgm:prSet presAssocID="{7D2D58AD-A3CB-4A52-A6C3-E3DA5E5DED7B}" presName="sibTrans" presStyleCnt="0"/>
      <dgm:spPr/>
    </dgm:pt>
    <dgm:pt modelId="{C6CE70B0-F36B-4208-B5BC-DA1B3BCABDFE}" type="pres">
      <dgm:prSet presAssocID="{CAA2EAE4-24B5-4634-85BD-E74D85334222}" presName="node" presStyleLbl="node1" presStyleIdx="1" presStyleCnt="2">
        <dgm:presLayoutVars>
          <dgm:bulletEnabled val="1"/>
        </dgm:presLayoutVars>
      </dgm:prSet>
      <dgm:spPr/>
      <dgm:t>
        <a:bodyPr/>
        <a:lstStyle/>
        <a:p>
          <a:endParaRPr lang="en-GB"/>
        </a:p>
      </dgm:t>
    </dgm:pt>
  </dgm:ptLst>
  <dgm:cxnLst>
    <dgm:cxn modelId="{447A3ADB-87C9-4197-897C-C654ECACE7C5}" srcId="{B1342BA8-D23B-4064-855B-B0AC66033BDA}" destId="{CAA2EAE4-24B5-4634-85BD-E74D85334222}" srcOrd="1" destOrd="0" parTransId="{C303AA06-0E0D-4F3E-B73C-94E4B11290C8}" sibTransId="{2707B230-AA40-466A-9745-DE4833FFB908}"/>
    <dgm:cxn modelId="{3CFCF401-9C0F-4F85-9348-D7A27497AD21}" type="presOf" srcId="{FB187FBC-2DA3-4695-ABF5-740E35AF972A}" destId="{5CB988DD-8501-4FBE-85BE-717837F890AA}" srcOrd="0" destOrd="0" presId="urn:microsoft.com/office/officeart/2005/8/layout/default#20"/>
    <dgm:cxn modelId="{6DF3D9B8-8FD1-4BD8-AEFB-C9D5582E03FA}" type="presOf" srcId="{B1342BA8-D23B-4064-855B-B0AC66033BDA}" destId="{2D229FC7-891A-4007-9FBF-13571731AC42}" srcOrd="0" destOrd="0" presId="urn:microsoft.com/office/officeart/2005/8/layout/default#20"/>
    <dgm:cxn modelId="{93930307-8934-49AE-9521-7FB53E2E2C91}" type="presOf" srcId="{CAA2EAE4-24B5-4634-85BD-E74D85334222}" destId="{C6CE70B0-F36B-4208-B5BC-DA1B3BCABDFE}" srcOrd="0" destOrd="0" presId="urn:microsoft.com/office/officeart/2005/8/layout/default#20"/>
    <dgm:cxn modelId="{83F34AC7-79BB-4AC4-BBA0-F4972D2A9E26}" srcId="{B1342BA8-D23B-4064-855B-B0AC66033BDA}" destId="{FB187FBC-2DA3-4695-ABF5-740E35AF972A}" srcOrd="0" destOrd="0" parTransId="{F02AB077-E4FE-4720-BD56-70B524EFCA0D}" sibTransId="{7D2D58AD-A3CB-4A52-A6C3-E3DA5E5DED7B}"/>
    <dgm:cxn modelId="{579A1744-AB00-4A39-AF31-9A5628FA6E31}" type="presParOf" srcId="{2D229FC7-891A-4007-9FBF-13571731AC42}" destId="{5CB988DD-8501-4FBE-85BE-717837F890AA}" srcOrd="0" destOrd="0" presId="urn:microsoft.com/office/officeart/2005/8/layout/default#20"/>
    <dgm:cxn modelId="{8CEFE7F4-331D-47C6-B368-F1337D3FAE25}" type="presParOf" srcId="{2D229FC7-891A-4007-9FBF-13571731AC42}" destId="{7BF96751-2381-4786-83FF-FCA2B2F2A322}" srcOrd="1" destOrd="0" presId="urn:microsoft.com/office/officeart/2005/8/layout/default#20"/>
    <dgm:cxn modelId="{1AEA18AB-F789-4239-83D3-66F2DC53F3F7}" type="presParOf" srcId="{2D229FC7-891A-4007-9FBF-13571731AC42}" destId="{C6CE70B0-F36B-4208-B5BC-DA1B3BCABDFE}" srcOrd="2" destOrd="0" presId="urn:microsoft.com/office/officeart/2005/8/layout/default#20"/>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93D689-D911-4B8F-9190-A8E68B19BC98}" type="doc">
      <dgm:prSet loTypeId="urn:microsoft.com/office/officeart/2005/8/layout/process1" loCatId="process" qsTypeId="urn:microsoft.com/office/officeart/2005/8/quickstyle/simple1" qsCatId="simple" csTypeId="urn:microsoft.com/office/officeart/2005/8/colors/accent1_2" csCatId="accent1" phldr="1"/>
      <dgm:spPr/>
    </dgm:pt>
    <dgm:pt modelId="{F3F13465-AC18-4DC2-83EB-0151191520ED}">
      <dgm:prSet phldrT="[Text]" custT="1"/>
      <dgm:spPr/>
      <dgm:t>
        <a:bodyPr/>
        <a:lstStyle/>
        <a:p>
          <a:r>
            <a:rPr lang="en-GB" sz="1800" dirty="0" smtClean="0"/>
            <a:t>Modify trajectory for the vehicle being waited for</a:t>
          </a:r>
          <a:endParaRPr lang="en-GB" sz="1800" dirty="0"/>
        </a:p>
      </dgm:t>
    </dgm:pt>
    <dgm:pt modelId="{BA995513-0275-423A-8085-CB9117F6CFFE}" type="parTrans" cxnId="{53268C94-6B2F-44C7-86E6-A1A6C35EFDBC}">
      <dgm:prSet/>
      <dgm:spPr/>
      <dgm:t>
        <a:bodyPr/>
        <a:lstStyle/>
        <a:p>
          <a:endParaRPr lang="en-GB" sz="2000"/>
        </a:p>
      </dgm:t>
    </dgm:pt>
    <dgm:pt modelId="{9BF1F41B-FB84-4639-92D4-8C22DEDDEE90}" type="sibTrans" cxnId="{53268C94-6B2F-44C7-86E6-A1A6C35EFDBC}">
      <dgm:prSet custT="1"/>
      <dgm:spPr/>
      <dgm:t>
        <a:bodyPr/>
        <a:lstStyle/>
        <a:p>
          <a:endParaRPr lang="en-GB" sz="1600"/>
        </a:p>
      </dgm:t>
    </dgm:pt>
    <dgm:pt modelId="{CB05917E-FA68-4370-809D-694FBD6907DC}">
      <dgm:prSet phldrT="[Text]" custT="1"/>
      <dgm:spPr/>
      <dgm:t>
        <a:bodyPr/>
        <a:lstStyle/>
        <a:p>
          <a:r>
            <a:rPr lang="en-GB" sz="1800" dirty="0" smtClean="0"/>
            <a:t>Calculate time when it crosses the vehicle being planned</a:t>
          </a:r>
          <a:endParaRPr lang="en-GB" sz="1800" dirty="0"/>
        </a:p>
      </dgm:t>
    </dgm:pt>
    <dgm:pt modelId="{CA475D67-0576-4B08-9B61-5C8FC216F1EF}" type="parTrans" cxnId="{E3798639-F8A4-494D-B6F1-69A62EBFB424}">
      <dgm:prSet/>
      <dgm:spPr/>
      <dgm:t>
        <a:bodyPr/>
        <a:lstStyle/>
        <a:p>
          <a:endParaRPr lang="en-GB" sz="2000"/>
        </a:p>
      </dgm:t>
    </dgm:pt>
    <dgm:pt modelId="{8D82974A-0874-45F5-BD3A-FCAAC49D894B}" type="sibTrans" cxnId="{E3798639-F8A4-494D-B6F1-69A62EBFB424}">
      <dgm:prSet custT="1"/>
      <dgm:spPr/>
      <dgm:t>
        <a:bodyPr/>
        <a:lstStyle/>
        <a:p>
          <a:endParaRPr lang="en-GB" sz="1600"/>
        </a:p>
      </dgm:t>
    </dgm:pt>
    <dgm:pt modelId="{3A29D1CD-C4CC-4F1E-BCFA-20D175B85BFC}">
      <dgm:prSet phldrT="[Text]" custT="1"/>
      <dgm:spPr/>
      <dgm:t>
        <a:bodyPr/>
        <a:lstStyle/>
        <a:p>
          <a:r>
            <a:rPr lang="en-GB" sz="1800" dirty="0" smtClean="0"/>
            <a:t>Modify trajectories of all other vehicles till this time</a:t>
          </a:r>
          <a:endParaRPr lang="en-GB" sz="1800" dirty="0"/>
        </a:p>
      </dgm:t>
    </dgm:pt>
    <dgm:pt modelId="{E6D09632-62EB-494C-832B-85EB2978D1D0}" type="parTrans" cxnId="{692E1D25-1F2A-4ED8-B0E4-4798D1E0388C}">
      <dgm:prSet/>
      <dgm:spPr/>
      <dgm:t>
        <a:bodyPr/>
        <a:lstStyle/>
        <a:p>
          <a:endParaRPr lang="en-GB" sz="2000"/>
        </a:p>
      </dgm:t>
    </dgm:pt>
    <dgm:pt modelId="{B13A786E-CB41-4616-9FA8-8E1B088A4FFF}" type="sibTrans" cxnId="{692E1D25-1F2A-4ED8-B0E4-4798D1E0388C}">
      <dgm:prSet custT="1"/>
      <dgm:spPr/>
      <dgm:t>
        <a:bodyPr/>
        <a:lstStyle/>
        <a:p>
          <a:endParaRPr lang="en-GB" sz="1600"/>
        </a:p>
      </dgm:t>
    </dgm:pt>
    <dgm:pt modelId="{AD6753E0-29C6-4F05-ACBE-4D4087D8E3CB}">
      <dgm:prSet phldrT="[Text]" custT="1"/>
      <dgm:spPr/>
      <dgm:t>
        <a:bodyPr/>
        <a:lstStyle/>
        <a:p>
          <a:r>
            <a:rPr lang="en-GB" sz="1800" dirty="0" smtClean="0"/>
            <a:t>Get a snapshot of state after wait and use as the expanded state</a:t>
          </a:r>
          <a:endParaRPr lang="en-GB" sz="1800" dirty="0"/>
        </a:p>
      </dgm:t>
    </dgm:pt>
    <dgm:pt modelId="{B8344CDD-710B-4B13-95C8-F69D02485454}" type="parTrans" cxnId="{3EBB0838-BEAE-42A9-9863-05B522E91253}">
      <dgm:prSet/>
      <dgm:spPr/>
      <dgm:t>
        <a:bodyPr/>
        <a:lstStyle/>
        <a:p>
          <a:endParaRPr lang="en-GB" sz="2000"/>
        </a:p>
      </dgm:t>
    </dgm:pt>
    <dgm:pt modelId="{3DF694AE-EEFD-497C-BD61-7FA23BA9B503}" type="sibTrans" cxnId="{3EBB0838-BEAE-42A9-9863-05B522E91253}">
      <dgm:prSet/>
      <dgm:spPr/>
      <dgm:t>
        <a:bodyPr/>
        <a:lstStyle/>
        <a:p>
          <a:endParaRPr lang="en-GB" sz="2000"/>
        </a:p>
      </dgm:t>
    </dgm:pt>
    <dgm:pt modelId="{65598928-20A4-4489-BBA8-40DA98C35464}">
      <dgm:prSet phldrT="[Text]" custT="1"/>
      <dgm:spPr/>
      <dgm:t>
        <a:bodyPr/>
        <a:lstStyle/>
        <a:p>
          <a:r>
            <a:rPr lang="en-GB" sz="1800" dirty="0" smtClean="0"/>
            <a:t>Compute trajectory of the vehicle being planned</a:t>
          </a:r>
          <a:endParaRPr lang="en-GB" sz="1800" dirty="0"/>
        </a:p>
      </dgm:t>
    </dgm:pt>
    <dgm:pt modelId="{46D84148-46DD-4B0E-BEC7-B88E636854B6}" type="parTrans" cxnId="{C62F02A2-9894-402F-96D8-9211E241CB70}">
      <dgm:prSet/>
      <dgm:spPr/>
      <dgm:t>
        <a:bodyPr/>
        <a:lstStyle/>
        <a:p>
          <a:endParaRPr lang="en-GB" sz="2000"/>
        </a:p>
      </dgm:t>
    </dgm:pt>
    <dgm:pt modelId="{2F5C5EB9-7521-48F6-8217-979B2263413C}" type="sibTrans" cxnId="{C62F02A2-9894-402F-96D8-9211E241CB70}">
      <dgm:prSet custT="1"/>
      <dgm:spPr/>
      <dgm:t>
        <a:bodyPr/>
        <a:lstStyle/>
        <a:p>
          <a:endParaRPr lang="en-GB" sz="1600"/>
        </a:p>
      </dgm:t>
    </dgm:pt>
    <dgm:pt modelId="{68D97993-53C0-44D5-9BCA-473ADBF5C85D}" type="pres">
      <dgm:prSet presAssocID="{6A93D689-D911-4B8F-9190-A8E68B19BC98}" presName="Name0" presStyleCnt="0">
        <dgm:presLayoutVars>
          <dgm:dir/>
          <dgm:resizeHandles val="exact"/>
        </dgm:presLayoutVars>
      </dgm:prSet>
      <dgm:spPr/>
    </dgm:pt>
    <dgm:pt modelId="{D78D4F62-B66D-4F5F-B817-FA7C8F132426}" type="pres">
      <dgm:prSet presAssocID="{F3F13465-AC18-4DC2-83EB-0151191520ED}" presName="node" presStyleLbl="node1" presStyleIdx="0" presStyleCnt="5">
        <dgm:presLayoutVars>
          <dgm:bulletEnabled val="1"/>
        </dgm:presLayoutVars>
      </dgm:prSet>
      <dgm:spPr/>
      <dgm:t>
        <a:bodyPr/>
        <a:lstStyle/>
        <a:p>
          <a:endParaRPr lang="en-GB"/>
        </a:p>
      </dgm:t>
    </dgm:pt>
    <dgm:pt modelId="{37CC03A7-DF12-4996-99CE-0E077F0374B7}" type="pres">
      <dgm:prSet presAssocID="{9BF1F41B-FB84-4639-92D4-8C22DEDDEE90}" presName="sibTrans" presStyleLbl="sibTrans2D1" presStyleIdx="0" presStyleCnt="4"/>
      <dgm:spPr/>
      <dgm:t>
        <a:bodyPr/>
        <a:lstStyle/>
        <a:p>
          <a:endParaRPr lang="en-GB"/>
        </a:p>
      </dgm:t>
    </dgm:pt>
    <dgm:pt modelId="{8C5691C3-4243-424F-80A3-0E29D9B4F5B8}" type="pres">
      <dgm:prSet presAssocID="{9BF1F41B-FB84-4639-92D4-8C22DEDDEE90}" presName="connectorText" presStyleLbl="sibTrans2D1" presStyleIdx="0" presStyleCnt="4"/>
      <dgm:spPr/>
      <dgm:t>
        <a:bodyPr/>
        <a:lstStyle/>
        <a:p>
          <a:endParaRPr lang="en-GB"/>
        </a:p>
      </dgm:t>
    </dgm:pt>
    <dgm:pt modelId="{3D82AD43-C1B0-4AB3-94D2-7BB0B39405A6}" type="pres">
      <dgm:prSet presAssocID="{CB05917E-FA68-4370-809D-694FBD6907DC}" presName="node" presStyleLbl="node1" presStyleIdx="1" presStyleCnt="5">
        <dgm:presLayoutVars>
          <dgm:bulletEnabled val="1"/>
        </dgm:presLayoutVars>
      </dgm:prSet>
      <dgm:spPr/>
      <dgm:t>
        <a:bodyPr/>
        <a:lstStyle/>
        <a:p>
          <a:endParaRPr lang="en-GB"/>
        </a:p>
      </dgm:t>
    </dgm:pt>
    <dgm:pt modelId="{B6B52C2F-863F-4167-98B3-743946D9309A}" type="pres">
      <dgm:prSet presAssocID="{8D82974A-0874-45F5-BD3A-FCAAC49D894B}" presName="sibTrans" presStyleLbl="sibTrans2D1" presStyleIdx="1" presStyleCnt="4"/>
      <dgm:spPr/>
      <dgm:t>
        <a:bodyPr/>
        <a:lstStyle/>
        <a:p>
          <a:endParaRPr lang="en-GB"/>
        </a:p>
      </dgm:t>
    </dgm:pt>
    <dgm:pt modelId="{CA34ED5A-8E7D-4A9D-AC07-98D71E34E562}" type="pres">
      <dgm:prSet presAssocID="{8D82974A-0874-45F5-BD3A-FCAAC49D894B}" presName="connectorText" presStyleLbl="sibTrans2D1" presStyleIdx="1" presStyleCnt="4"/>
      <dgm:spPr/>
      <dgm:t>
        <a:bodyPr/>
        <a:lstStyle/>
        <a:p>
          <a:endParaRPr lang="en-GB"/>
        </a:p>
      </dgm:t>
    </dgm:pt>
    <dgm:pt modelId="{C42C9703-65AA-4C60-931B-7A2038495FBB}" type="pres">
      <dgm:prSet presAssocID="{65598928-20A4-4489-BBA8-40DA98C35464}" presName="node" presStyleLbl="node1" presStyleIdx="2" presStyleCnt="5">
        <dgm:presLayoutVars>
          <dgm:bulletEnabled val="1"/>
        </dgm:presLayoutVars>
      </dgm:prSet>
      <dgm:spPr/>
      <dgm:t>
        <a:bodyPr/>
        <a:lstStyle/>
        <a:p>
          <a:endParaRPr lang="en-GB"/>
        </a:p>
      </dgm:t>
    </dgm:pt>
    <dgm:pt modelId="{FDD0BDA4-4D23-408B-8860-57C7232A5FD5}" type="pres">
      <dgm:prSet presAssocID="{2F5C5EB9-7521-48F6-8217-979B2263413C}" presName="sibTrans" presStyleLbl="sibTrans2D1" presStyleIdx="2" presStyleCnt="4"/>
      <dgm:spPr/>
      <dgm:t>
        <a:bodyPr/>
        <a:lstStyle/>
        <a:p>
          <a:endParaRPr lang="en-GB"/>
        </a:p>
      </dgm:t>
    </dgm:pt>
    <dgm:pt modelId="{25A1767D-D521-45A3-AF3D-29CA309391AA}" type="pres">
      <dgm:prSet presAssocID="{2F5C5EB9-7521-48F6-8217-979B2263413C}" presName="connectorText" presStyleLbl="sibTrans2D1" presStyleIdx="2" presStyleCnt="4"/>
      <dgm:spPr/>
      <dgm:t>
        <a:bodyPr/>
        <a:lstStyle/>
        <a:p>
          <a:endParaRPr lang="en-GB"/>
        </a:p>
      </dgm:t>
    </dgm:pt>
    <dgm:pt modelId="{7A57724F-F64C-4D3B-B8CB-18868BE6D5B1}" type="pres">
      <dgm:prSet presAssocID="{3A29D1CD-C4CC-4F1E-BCFA-20D175B85BFC}" presName="node" presStyleLbl="node1" presStyleIdx="3" presStyleCnt="5">
        <dgm:presLayoutVars>
          <dgm:bulletEnabled val="1"/>
        </dgm:presLayoutVars>
      </dgm:prSet>
      <dgm:spPr/>
      <dgm:t>
        <a:bodyPr/>
        <a:lstStyle/>
        <a:p>
          <a:endParaRPr lang="en-GB"/>
        </a:p>
      </dgm:t>
    </dgm:pt>
    <dgm:pt modelId="{0C79F810-42D2-48BE-8B01-41B44A55D4EB}" type="pres">
      <dgm:prSet presAssocID="{B13A786E-CB41-4616-9FA8-8E1B088A4FFF}" presName="sibTrans" presStyleLbl="sibTrans2D1" presStyleIdx="3" presStyleCnt="4"/>
      <dgm:spPr/>
      <dgm:t>
        <a:bodyPr/>
        <a:lstStyle/>
        <a:p>
          <a:endParaRPr lang="en-GB"/>
        </a:p>
      </dgm:t>
    </dgm:pt>
    <dgm:pt modelId="{E9D22B10-CBEB-4960-922A-DBBE5205AC6B}" type="pres">
      <dgm:prSet presAssocID="{B13A786E-CB41-4616-9FA8-8E1B088A4FFF}" presName="connectorText" presStyleLbl="sibTrans2D1" presStyleIdx="3" presStyleCnt="4"/>
      <dgm:spPr/>
      <dgm:t>
        <a:bodyPr/>
        <a:lstStyle/>
        <a:p>
          <a:endParaRPr lang="en-GB"/>
        </a:p>
      </dgm:t>
    </dgm:pt>
    <dgm:pt modelId="{E7C58588-BE12-4D33-83D7-9A58A9E02E71}" type="pres">
      <dgm:prSet presAssocID="{AD6753E0-29C6-4F05-ACBE-4D4087D8E3CB}" presName="node" presStyleLbl="node1" presStyleIdx="4" presStyleCnt="5">
        <dgm:presLayoutVars>
          <dgm:bulletEnabled val="1"/>
        </dgm:presLayoutVars>
      </dgm:prSet>
      <dgm:spPr/>
      <dgm:t>
        <a:bodyPr/>
        <a:lstStyle/>
        <a:p>
          <a:endParaRPr lang="en-GB"/>
        </a:p>
      </dgm:t>
    </dgm:pt>
  </dgm:ptLst>
  <dgm:cxnLst>
    <dgm:cxn modelId="{7F0C7702-537E-4077-B825-B3BEE1496BEA}" type="presOf" srcId="{B13A786E-CB41-4616-9FA8-8E1B088A4FFF}" destId="{0C79F810-42D2-48BE-8B01-41B44A55D4EB}" srcOrd="0" destOrd="0" presId="urn:microsoft.com/office/officeart/2005/8/layout/process1"/>
    <dgm:cxn modelId="{53268C94-6B2F-44C7-86E6-A1A6C35EFDBC}" srcId="{6A93D689-D911-4B8F-9190-A8E68B19BC98}" destId="{F3F13465-AC18-4DC2-83EB-0151191520ED}" srcOrd="0" destOrd="0" parTransId="{BA995513-0275-423A-8085-CB9117F6CFFE}" sibTransId="{9BF1F41B-FB84-4639-92D4-8C22DEDDEE90}"/>
    <dgm:cxn modelId="{0E7B21A1-01A9-46DC-A7D4-52659AD0EBF0}" type="presOf" srcId="{2F5C5EB9-7521-48F6-8217-979B2263413C}" destId="{25A1767D-D521-45A3-AF3D-29CA309391AA}" srcOrd="1" destOrd="0" presId="urn:microsoft.com/office/officeart/2005/8/layout/process1"/>
    <dgm:cxn modelId="{E3798639-F8A4-494D-B6F1-69A62EBFB424}" srcId="{6A93D689-D911-4B8F-9190-A8E68B19BC98}" destId="{CB05917E-FA68-4370-809D-694FBD6907DC}" srcOrd="1" destOrd="0" parTransId="{CA475D67-0576-4B08-9B61-5C8FC216F1EF}" sibTransId="{8D82974A-0874-45F5-BD3A-FCAAC49D894B}"/>
    <dgm:cxn modelId="{5814EBF1-5717-4040-9026-3FD4A5B9152E}" type="presOf" srcId="{6A93D689-D911-4B8F-9190-A8E68B19BC98}" destId="{68D97993-53C0-44D5-9BCA-473ADBF5C85D}" srcOrd="0" destOrd="0" presId="urn:microsoft.com/office/officeart/2005/8/layout/process1"/>
    <dgm:cxn modelId="{A3E2C97A-831E-4349-8206-413FFBDF7EF2}" type="presOf" srcId="{3A29D1CD-C4CC-4F1E-BCFA-20D175B85BFC}" destId="{7A57724F-F64C-4D3B-B8CB-18868BE6D5B1}" srcOrd="0" destOrd="0" presId="urn:microsoft.com/office/officeart/2005/8/layout/process1"/>
    <dgm:cxn modelId="{C62F02A2-9894-402F-96D8-9211E241CB70}" srcId="{6A93D689-D911-4B8F-9190-A8E68B19BC98}" destId="{65598928-20A4-4489-BBA8-40DA98C35464}" srcOrd="2" destOrd="0" parTransId="{46D84148-46DD-4B0E-BEC7-B88E636854B6}" sibTransId="{2F5C5EB9-7521-48F6-8217-979B2263413C}"/>
    <dgm:cxn modelId="{692E1D25-1F2A-4ED8-B0E4-4798D1E0388C}" srcId="{6A93D689-D911-4B8F-9190-A8E68B19BC98}" destId="{3A29D1CD-C4CC-4F1E-BCFA-20D175B85BFC}" srcOrd="3" destOrd="0" parTransId="{E6D09632-62EB-494C-832B-85EB2978D1D0}" sibTransId="{B13A786E-CB41-4616-9FA8-8E1B088A4FFF}"/>
    <dgm:cxn modelId="{F2A583D9-A5CE-49F4-AF07-441C865C6DAC}" type="presOf" srcId="{AD6753E0-29C6-4F05-ACBE-4D4087D8E3CB}" destId="{E7C58588-BE12-4D33-83D7-9A58A9E02E71}" srcOrd="0" destOrd="0" presId="urn:microsoft.com/office/officeart/2005/8/layout/process1"/>
    <dgm:cxn modelId="{F16CB517-10C4-4CDA-986D-D48A6703CBDF}" type="presOf" srcId="{2F5C5EB9-7521-48F6-8217-979B2263413C}" destId="{FDD0BDA4-4D23-408B-8860-57C7232A5FD5}" srcOrd="0" destOrd="0" presId="urn:microsoft.com/office/officeart/2005/8/layout/process1"/>
    <dgm:cxn modelId="{4716A2DB-E0A0-47A7-9E7C-3988F51976E8}" type="presOf" srcId="{9BF1F41B-FB84-4639-92D4-8C22DEDDEE90}" destId="{8C5691C3-4243-424F-80A3-0E29D9B4F5B8}" srcOrd="1" destOrd="0" presId="urn:microsoft.com/office/officeart/2005/8/layout/process1"/>
    <dgm:cxn modelId="{8A2A1D6D-04B2-4CC4-BD38-6A498ED76C33}" type="presOf" srcId="{F3F13465-AC18-4DC2-83EB-0151191520ED}" destId="{D78D4F62-B66D-4F5F-B817-FA7C8F132426}" srcOrd="0" destOrd="0" presId="urn:microsoft.com/office/officeart/2005/8/layout/process1"/>
    <dgm:cxn modelId="{EAC47030-FEAF-4791-B2C2-B7C71788DD6C}" type="presOf" srcId="{CB05917E-FA68-4370-809D-694FBD6907DC}" destId="{3D82AD43-C1B0-4AB3-94D2-7BB0B39405A6}" srcOrd="0" destOrd="0" presId="urn:microsoft.com/office/officeart/2005/8/layout/process1"/>
    <dgm:cxn modelId="{F590A4EC-B8B2-4CDC-82A6-6A212EE8E40F}" type="presOf" srcId="{65598928-20A4-4489-BBA8-40DA98C35464}" destId="{C42C9703-65AA-4C60-931B-7A2038495FBB}" srcOrd="0" destOrd="0" presId="urn:microsoft.com/office/officeart/2005/8/layout/process1"/>
    <dgm:cxn modelId="{6AEF726C-80B7-4B9A-B48C-36F1D58F3F46}" type="presOf" srcId="{9BF1F41B-FB84-4639-92D4-8C22DEDDEE90}" destId="{37CC03A7-DF12-4996-99CE-0E077F0374B7}" srcOrd="0" destOrd="0" presId="urn:microsoft.com/office/officeart/2005/8/layout/process1"/>
    <dgm:cxn modelId="{3EBB0838-BEAE-42A9-9863-05B522E91253}" srcId="{6A93D689-D911-4B8F-9190-A8E68B19BC98}" destId="{AD6753E0-29C6-4F05-ACBE-4D4087D8E3CB}" srcOrd="4" destOrd="0" parTransId="{B8344CDD-710B-4B13-95C8-F69D02485454}" sibTransId="{3DF694AE-EEFD-497C-BD61-7FA23BA9B503}"/>
    <dgm:cxn modelId="{417E988C-A451-409C-8BDD-911EFA46FF5F}" type="presOf" srcId="{B13A786E-CB41-4616-9FA8-8E1B088A4FFF}" destId="{E9D22B10-CBEB-4960-922A-DBBE5205AC6B}" srcOrd="1" destOrd="0" presId="urn:microsoft.com/office/officeart/2005/8/layout/process1"/>
    <dgm:cxn modelId="{B38EFC9C-2673-42E0-8A33-05ADB2CB59AF}" type="presOf" srcId="{8D82974A-0874-45F5-BD3A-FCAAC49D894B}" destId="{B6B52C2F-863F-4167-98B3-743946D9309A}" srcOrd="0" destOrd="0" presId="urn:microsoft.com/office/officeart/2005/8/layout/process1"/>
    <dgm:cxn modelId="{C20655E4-EB93-4CBF-ADAE-2A37B9DC773A}" type="presOf" srcId="{8D82974A-0874-45F5-BD3A-FCAAC49D894B}" destId="{CA34ED5A-8E7D-4A9D-AC07-98D71E34E562}" srcOrd="1" destOrd="0" presId="urn:microsoft.com/office/officeart/2005/8/layout/process1"/>
    <dgm:cxn modelId="{B6F583FA-61A9-4E36-AD39-195EDC526763}" type="presParOf" srcId="{68D97993-53C0-44D5-9BCA-473ADBF5C85D}" destId="{D78D4F62-B66D-4F5F-B817-FA7C8F132426}" srcOrd="0" destOrd="0" presId="urn:microsoft.com/office/officeart/2005/8/layout/process1"/>
    <dgm:cxn modelId="{C7DDC3A9-BC23-4ECD-93F2-F28749D50D4F}" type="presParOf" srcId="{68D97993-53C0-44D5-9BCA-473ADBF5C85D}" destId="{37CC03A7-DF12-4996-99CE-0E077F0374B7}" srcOrd="1" destOrd="0" presId="urn:microsoft.com/office/officeart/2005/8/layout/process1"/>
    <dgm:cxn modelId="{0AC6CC9F-5B87-4748-83AB-2153C33E4DD2}" type="presParOf" srcId="{37CC03A7-DF12-4996-99CE-0E077F0374B7}" destId="{8C5691C3-4243-424F-80A3-0E29D9B4F5B8}" srcOrd="0" destOrd="0" presId="urn:microsoft.com/office/officeart/2005/8/layout/process1"/>
    <dgm:cxn modelId="{9D6140D3-10EB-4C98-AD40-E00A73764AA3}" type="presParOf" srcId="{68D97993-53C0-44D5-9BCA-473ADBF5C85D}" destId="{3D82AD43-C1B0-4AB3-94D2-7BB0B39405A6}" srcOrd="2" destOrd="0" presId="urn:microsoft.com/office/officeart/2005/8/layout/process1"/>
    <dgm:cxn modelId="{0639C73E-7A69-49CB-BC58-058A28F2B33F}" type="presParOf" srcId="{68D97993-53C0-44D5-9BCA-473ADBF5C85D}" destId="{B6B52C2F-863F-4167-98B3-743946D9309A}" srcOrd="3" destOrd="0" presId="urn:microsoft.com/office/officeart/2005/8/layout/process1"/>
    <dgm:cxn modelId="{E512B093-E595-497C-8E0E-4C4A7C6D4918}" type="presParOf" srcId="{B6B52C2F-863F-4167-98B3-743946D9309A}" destId="{CA34ED5A-8E7D-4A9D-AC07-98D71E34E562}" srcOrd="0" destOrd="0" presId="urn:microsoft.com/office/officeart/2005/8/layout/process1"/>
    <dgm:cxn modelId="{66FD6FE0-3BE5-47CA-AA0A-0CAF0DAA2367}" type="presParOf" srcId="{68D97993-53C0-44D5-9BCA-473ADBF5C85D}" destId="{C42C9703-65AA-4C60-931B-7A2038495FBB}" srcOrd="4" destOrd="0" presId="urn:microsoft.com/office/officeart/2005/8/layout/process1"/>
    <dgm:cxn modelId="{52993E1D-66E6-45B7-AD0E-5FCAE06CFF5F}" type="presParOf" srcId="{68D97993-53C0-44D5-9BCA-473ADBF5C85D}" destId="{FDD0BDA4-4D23-408B-8860-57C7232A5FD5}" srcOrd="5" destOrd="0" presId="urn:microsoft.com/office/officeart/2005/8/layout/process1"/>
    <dgm:cxn modelId="{572BB8FC-6C8B-402A-BEB6-DE6A5A286540}" type="presParOf" srcId="{FDD0BDA4-4D23-408B-8860-57C7232A5FD5}" destId="{25A1767D-D521-45A3-AF3D-29CA309391AA}" srcOrd="0" destOrd="0" presId="urn:microsoft.com/office/officeart/2005/8/layout/process1"/>
    <dgm:cxn modelId="{B56FBB7E-6446-414D-9D51-FC8055ECB3D0}" type="presParOf" srcId="{68D97993-53C0-44D5-9BCA-473ADBF5C85D}" destId="{7A57724F-F64C-4D3B-B8CB-18868BE6D5B1}" srcOrd="6" destOrd="0" presId="urn:microsoft.com/office/officeart/2005/8/layout/process1"/>
    <dgm:cxn modelId="{3C4C0E53-F1EE-4556-A558-A9BDE8EBF5A8}" type="presParOf" srcId="{68D97993-53C0-44D5-9BCA-473ADBF5C85D}" destId="{0C79F810-42D2-48BE-8B01-41B44A55D4EB}" srcOrd="7" destOrd="0" presId="urn:microsoft.com/office/officeart/2005/8/layout/process1"/>
    <dgm:cxn modelId="{8494E3C1-0323-4BBD-9249-DA40E60C613B}" type="presParOf" srcId="{0C79F810-42D2-48BE-8B01-41B44A55D4EB}" destId="{E9D22B10-CBEB-4960-922A-DBBE5205AC6B}" srcOrd="0" destOrd="0" presId="urn:microsoft.com/office/officeart/2005/8/layout/process1"/>
    <dgm:cxn modelId="{C55DEE40-FCA3-47AB-B75D-F57350BD8939}" type="presParOf" srcId="{68D97993-53C0-44D5-9BCA-473ADBF5C85D}" destId="{E7C58588-BE12-4D33-83D7-9A58A9E02E7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21C5C4-F377-43FB-A8B0-57B9F315D945}" type="doc">
      <dgm:prSet loTypeId="urn:microsoft.com/office/officeart/2005/8/layout/process1" loCatId="process" qsTypeId="urn:microsoft.com/office/officeart/2005/8/quickstyle/simple3" qsCatId="simple" csTypeId="urn:microsoft.com/office/officeart/2005/8/colors/accent1_2" csCatId="accent1" phldr="1"/>
      <dgm:spPr/>
    </dgm:pt>
    <dgm:pt modelId="{249D3046-4063-47C4-8E01-E562939244CE}">
      <dgm:prSet phldrT="[Text]"/>
      <dgm:spPr/>
      <dgm:t>
        <a:bodyPr/>
        <a:lstStyle/>
        <a:p>
          <a:r>
            <a:rPr lang="en-GB" dirty="0" smtClean="0"/>
            <a:t>Calculate positions around waiting vehicle at Z</a:t>
          </a:r>
          <a:r>
            <a:rPr lang="en-GB" baseline="-25000" dirty="0" smtClean="0"/>
            <a:t>2</a:t>
          </a:r>
          <a:endParaRPr lang="en-GB" baseline="-25000" dirty="0"/>
        </a:p>
      </dgm:t>
    </dgm:pt>
    <dgm:pt modelId="{5C2E2CB3-0131-47C5-94E4-3627506703F2}" type="parTrans" cxnId="{EC8855A2-38D9-46DD-8BAA-B8F2C67F62EF}">
      <dgm:prSet/>
      <dgm:spPr/>
      <dgm:t>
        <a:bodyPr/>
        <a:lstStyle/>
        <a:p>
          <a:endParaRPr lang="en-GB"/>
        </a:p>
      </dgm:t>
    </dgm:pt>
    <dgm:pt modelId="{6FF23F5C-A648-4B7F-B950-77BDD97859C5}" type="sibTrans" cxnId="{EC8855A2-38D9-46DD-8BAA-B8F2C67F62EF}">
      <dgm:prSet/>
      <dgm:spPr/>
      <dgm:t>
        <a:bodyPr/>
        <a:lstStyle/>
        <a:p>
          <a:endParaRPr lang="en-GB"/>
        </a:p>
      </dgm:t>
    </dgm:pt>
    <dgm:pt modelId="{F17EC6EB-D5A6-4381-AB50-07A86D5EBA30}">
      <dgm:prSet phldrT="[Text]"/>
      <dgm:spPr/>
      <dgm:t>
        <a:bodyPr/>
        <a:lstStyle/>
        <a:p>
          <a:r>
            <a:rPr lang="en-GB" dirty="0" smtClean="0"/>
            <a:t>Set the lateral position as constant in this region</a:t>
          </a:r>
          <a:endParaRPr lang="en-GB" dirty="0"/>
        </a:p>
      </dgm:t>
    </dgm:pt>
    <dgm:pt modelId="{3AB6C018-01A5-448F-8272-AB50A472504E}" type="parTrans" cxnId="{E375722A-9651-466F-A4F5-1A728D6EF890}">
      <dgm:prSet/>
      <dgm:spPr/>
      <dgm:t>
        <a:bodyPr/>
        <a:lstStyle/>
        <a:p>
          <a:endParaRPr lang="en-GB"/>
        </a:p>
      </dgm:t>
    </dgm:pt>
    <dgm:pt modelId="{32DBB076-0979-4F24-80D1-5EDBC1A19628}" type="sibTrans" cxnId="{E375722A-9651-466F-A4F5-1A728D6EF890}">
      <dgm:prSet/>
      <dgm:spPr/>
      <dgm:t>
        <a:bodyPr/>
        <a:lstStyle/>
        <a:p>
          <a:endParaRPr lang="en-GB"/>
        </a:p>
      </dgm:t>
    </dgm:pt>
    <dgm:pt modelId="{045436CC-31EE-4D3C-AC22-82714A2A803D}">
      <dgm:prSet phldrT="[Text]"/>
      <dgm:spPr/>
      <dgm:t>
        <a:bodyPr/>
        <a:lstStyle/>
        <a:p>
          <a:r>
            <a:rPr lang="en-GB" dirty="0" smtClean="0"/>
            <a:t>Hence all overtaking and like behaviours get cancelled</a:t>
          </a:r>
          <a:endParaRPr lang="en-GB" dirty="0"/>
        </a:p>
      </dgm:t>
    </dgm:pt>
    <dgm:pt modelId="{428C2F12-4E46-4665-AFAF-70A470338FB3}" type="parTrans" cxnId="{945C598F-860E-4FAB-AF3B-A979170E9BB1}">
      <dgm:prSet/>
      <dgm:spPr/>
      <dgm:t>
        <a:bodyPr/>
        <a:lstStyle/>
        <a:p>
          <a:endParaRPr lang="en-GB"/>
        </a:p>
      </dgm:t>
    </dgm:pt>
    <dgm:pt modelId="{00733349-3D6A-48F6-9BEA-50E96EA7E50A}" type="sibTrans" cxnId="{945C598F-860E-4FAB-AF3B-A979170E9BB1}">
      <dgm:prSet/>
      <dgm:spPr/>
      <dgm:t>
        <a:bodyPr/>
        <a:lstStyle/>
        <a:p>
          <a:endParaRPr lang="en-GB"/>
        </a:p>
      </dgm:t>
    </dgm:pt>
    <dgm:pt modelId="{E9499E6C-55CA-4106-A8EA-57BCA0A1F0C9}" type="pres">
      <dgm:prSet presAssocID="{8121C5C4-F377-43FB-A8B0-57B9F315D945}" presName="Name0" presStyleCnt="0">
        <dgm:presLayoutVars>
          <dgm:dir/>
          <dgm:resizeHandles val="exact"/>
        </dgm:presLayoutVars>
      </dgm:prSet>
      <dgm:spPr/>
    </dgm:pt>
    <dgm:pt modelId="{B1128D7C-C022-4EDD-A187-A008473C8D88}" type="pres">
      <dgm:prSet presAssocID="{249D3046-4063-47C4-8E01-E562939244CE}" presName="node" presStyleLbl="node1" presStyleIdx="0" presStyleCnt="3">
        <dgm:presLayoutVars>
          <dgm:bulletEnabled val="1"/>
        </dgm:presLayoutVars>
      </dgm:prSet>
      <dgm:spPr/>
      <dgm:t>
        <a:bodyPr/>
        <a:lstStyle/>
        <a:p>
          <a:endParaRPr lang="en-GB"/>
        </a:p>
      </dgm:t>
    </dgm:pt>
    <dgm:pt modelId="{D6F62797-3F60-41F4-937B-CB803F5D8719}" type="pres">
      <dgm:prSet presAssocID="{6FF23F5C-A648-4B7F-B950-77BDD97859C5}" presName="sibTrans" presStyleLbl="sibTrans2D1" presStyleIdx="0" presStyleCnt="2"/>
      <dgm:spPr/>
      <dgm:t>
        <a:bodyPr/>
        <a:lstStyle/>
        <a:p>
          <a:endParaRPr lang="en-GB"/>
        </a:p>
      </dgm:t>
    </dgm:pt>
    <dgm:pt modelId="{D0934E36-07EE-4F82-9577-ECB90F16B850}" type="pres">
      <dgm:prSet presAssocID="{6FF23F5C-A648-4B7F-B950-77BDD97859C5}" presName="connectorText" presStyleLbl="sibTrans2D1" presStyleIdx="0" presStyleCnt="2"/>
      <dgm:spPr/>
      <dgm:t>
        <a:bodyPr/>
        <a:lstStyle/>
        <a:p>
          <a:endParaRPr lang="en-GB"/>
        </a:p>
      </dgm:t>
    </dgm:pt>
    <dgm:pt modelId="{381128D8-9CEE-4570-93A3-62765DDE87BB}" type="pres">
      <dgm:prSet presAssocID="{F17EC6EB-D5A6-4381-AB50-07A86D5EBA30}" presName="node" presStyleLbl="node1" presStyleIdx="1" presStyleCnt="3">
        <dgm:presLayoutVars>
          <dgm:bulletEnabled val="1"/>
        </dgm:presLayoutVars>
      </dgm:prSet>
      <dgm:spPr/>
      <dgm:t>
        <a:bodyPr/>
        <a:lstStyle/>
        <a:p>
          <a:endParaRPr lang="en-GB"/>
        </a:p>
      </dgm:t>
    </dgm:pt>
    <dgm:pt modelId="{EBD76318-B0D4-4957-BD5E-BD78184B3D17}" type="pres">
      <dgm:prSet presAssocID="{32DBB076-0979-4F24-80D1-5EDBC1A19628}" presName="sibTrans" presStyleLbl="sibTrans2D1" presStyleIdx="1" presStyleCnt="2"/>
      <dgm:spPr/>
      <dgm:t>
        <a:bodyPr/>
        <a:lstStyle/>
        <a:p>
          <a:endParaRPr lang="en-GB"/>
        </a:p>
      </dgm:t>
    </dgm:pt>
    <dgm:pt modelId="{7D37E35F-BC97-42E2-9668-24CD7C8884CA}" type="pres">
      <dgm:prSet presAssocID="{32DBB076-0979-4F24-80D1-5EDBC1A19628}" presName="connectorText" presStyleLbl="sibTrans2D1" presStyleIdx="1" presStyleCnt="2"/>
      <dgm:spPr/>
      <dgm:t>
        <a:bodyPr/>
        <a:lstStyle/>
        <a:p>
          <a:endParaRPr lang="en-GB"/>
        </a:p>
      </dgm:t>
    </dgm:pt>
    <dgm:pt modelId="{E6B66436-4A1D-4974-87D0-E62BE4CE2A81}" type="pres">
      <dgm:prSet presAssocID="{045436CC-31EE-4D3C-AC22-82714A2A803D}" presName="node" presStyleLbl="node1" presStyleIdx="2" presStyleCnt="3">
        <dgm:presLayoutVars>
          <dgm:bulletEnabled val="1"/>
        </dgm:presLayoutVars>
      </dgm:prSet>
      <dgm:spPr/>
      <dgm:t>
        <a:bodyPr/>
        <a:lstStyle/>
        <a:p>
          <a:endParaRPr lang="en-GB"/>
        </a:p>
      </dgm:t>
    </dgm:pt>
  </dgm:ptLst>
  <dgm:cxnLst>
    <dgm:cxn modelId="{83A8F2DA-5001-4B17-A536-889E44AE5AFB}" type="presOf" srcId="{045436CC-31EE-4D3C-AC22-82714A2A803D}" destId="{E6B66436-4A1D-4974-87D0-E62BE4CE2A81}" srcOrd="0" destOrd="0" presId="urn:microsoft.com/office/officeart/2005/8/layout/process1"/>
    <dgm:cxn modelId="{945C598F-860E-4FAB-AF3B-A979170E9BB1}" srcId="{8121C5C4-F377-43FB-A8B0-57B9F315D945}" destId="{045436CC-31EE-4D3C-AC22-82714A2A803D}" srcOrd="2" destOrd="0" parTransId="{428C2F12-4E46-4665-AFAF-70A470338FB3}" sibTransId="{00733349-3D6A-48F6-9BEA-50E96EA7E50A}"/>
    <dgm:cxn modelId="{65A5AB46-489E-4130-ACE1-8D15E7AF83D2}" type="presOf" srcId="{32DBB076-0979-4F24-80D1-5EDBC1A19628}" destId="{EBD76318-B0D4-4957-BD5E-BD78184B3D17}" srcOrd="0" destOrd="0" presId="urn:microsoft.com/office/officeart/2005/8/layout/process1"/>
    <dgm:cxn modelId="{E375722A-9651-466F-A4F5-1A728D6EF890}" srcId="{8121C5C4-F377-43FB-A8B0-57B9F315D945}" destId="{F17EC6EB-D5A6-4381-AB50-07A86D5EBA30}" srcOrd="1" destOrd="0" parTransId="{3AB6C018-01A5-448F-8272-AB50A472504E}" sibTransId="{32DBB076-0979-4F24-80D1-5EDBC1A19628}"/>
    <dgm:cxn modelId="{6A7EF5F6-E48C-4FA0-9A29-9947B70320F5}" type="presOf" srcId="{6FF23F5C-A648-4B7F-B950-77BDD97859C5}" destId="{D6F62797-3F60-41F4-937B-CB803F5D8719}" srcOrd="0" destOrd="0" presId="urn:microsoft.com/office/officeart/2005/8/layout/process1"/>
    <dgm:cxn modelId="{10C068E6-3ECA-4B98-BEA4-78704799CA08}" type="presOf" srcId="{F17EC6EB-D5A6-4381-AB50-07A86D5EBA30}" destId="{381128D8-9CEE-4570-93A3-62765DDE87BB}" srcOrd="0" destOrd="0" presId="urn:microsoft.com/office/officeart/2005/8/layout/process1"/>
    <dgm:cxn modelId="{652F4126-7898-4E1A-87E7-A52BBAF83FC4}" type="presOf" srcId="{32DBB076-0979-4F24-80D1-5EDBC1A19628}" destId="{7D37E35F-BC97-42E2-9668-24CD7C8884CA}" srcOrd="1" destOrd="0" presId="urn:microsoft.com/office/officeart/2005/8/layout/process1"/>
    <dgm:cxn modelId="{3873E1F4-7DAC-4CA6-8B69-624303D6CDFF}" type="presOf" srcId="{8121C5C4-F377-43FB-A8B0-57B9F315D945}" destId="{E9499E6C-55CA-4106-A8EA-57BCA0A1F0C9}" srcOrd="0" destOrd="0" presId="urn:microsoft.com/office/officeart/2005/8/layout/process1"/>
    <dgm:cxn modelId="{D9FCD6E9-6D6C-4068-B4E3-28C2D8A615AF}" type="presOf" srcId="{249D3046-4063-47C4-8E01-E562939244CE}" destId="{B1128D7C-C022-4EDD-A187-A008473C8D88}" srcOrd="0" destOrd="0" presId="urn:microsoft.com/office/officeart/2005/8/layout/process1"/>
    <dgm:cxn modelId="{EC8855A2-38D9-46DD-8BAA-B8F2C67F62EF}" srcId="{8121C5C4-F377-43FB-A8B0-57B9F315D945}" destId="{249D3046-4063-47C4-8E01-E562939244CE}" srcOrd="0" destOrd="0" parTransId="{5C2E2CB3-0131-47C5-94E4-3627506703F2}" sibTransId="{6FF23F5C-A648-4B7F-B950-77BDD97859C5}"/>
    <dgm:cxn modelId="{381604EE-B076-4AD8-91C2-7B51E64C9E13}" type="presOf" srcId="{6FF23F5C-A648-4B7F-B950-77BDD97859C5}" destId="{D0934E36-07EE-4F82-9577-ECB90F16B850}" srcOrd="1" destOrd="0" presId="urn:microsoft.com/office/officeart/2005/8/layout/process1"/>
    <dgm:cxn modelId="{70724C10-1065-4822-BBEC-691C40AD4533}" type="presParOf" srcId="{E9499E6C-55CA-4106-A8EA-57BCA0A1F0C9}" destId="{B1128D7C-C022-4EDD-A187-A008473C8D88}" srcOrd="0" destOrd="0" presId="urn:microsoft.com/office/officeart/2005/8/layout/process1"/>
    <dgm:cxn modelId="{B2E54E51-EABD-47EE-BD55-4F299913942B}" type="presParOf" srcId="{E9499E6C-55CA-4106-A8EA-57BCA0A1F0C9}" destId="{D6F62797-3F60-41F4-937B-CB803F5D8719}" srcOrd="1" destOrd="0" presId="urn:microsoft.com/office/officeart/2005/8/layout/process1"/>
    <dgm:cxn modelId="{906C8CF0-BD66-439B-8238-94DBF6432274}" type="presParOf" srcId="{D6F62797-3F60-41F4-937B-CB803F5D8719}" destId="{D0934E36-07EE-4F82-9577-ECB90F16B850}" srcOrd="0" destOrd="0" presId="urn:microsoft.com/office/officeart/2005/8/layout/process1"/>
    <dgm:cxn modelId="{9B8A64C9-507A-44BB-8788-5AE4DBD5A93E}" type="presParOf" srcId="{E9499E6C-55CA-4106-A8EA-57BCA0A1F0C9}" destId="{381128D8-9CEE-4570-93A3-62765DDE87BB}" srcOrd="2" destOrd="0" presId="urn:microsoft.com/office/officeart/2005/8/layout/process1"/>
    <dgm:cxn modelId="{BD8FAD01-A9F0-4A8B-B434-3EB6E033A94C}" type="presParOf" srcId="{E9499E6C-55CA-4106-A8EA-57BCA0A1F0C9}" destId="{EBD76318-B0D4-4957-BD5E-BD78184B3D17}" srcOrd="3" destOrd="0" presId="urn:microsoft.com/office/officeart/2005/8/layout/process1"/>
    <dgm:cxn modelId="{D48A01B1-F015-47CD-A25B-8A7969FB5DAA}" type="presParOf" srcId="{EBD76318-B0D4-4957-BD5E-BD78184B3D17}" destId="{7D37E35F-BC97-42E2-9668-24CD7C8884CA}" srcOrd="0" destOrd="0" presId="urn:microsoft.com/office/officeart/2005/8/layout/process1"/>
    <dgm:cxn modelId="{C9B0AA0C-B89C-49A4-9B77-62FAAEB13F48}" type="presParOf" srcId="{E9499E6C-55CA-4106-A8EA-57BCA0A1F0C9}" destId="{E6B66436-4A1D-4974-87D0-E62BE4CE2A81}"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281EA5-3EC7-4131-9BD1-7AC391788713}"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en-GB"/>
        </a:p>
      </dgm:t>
    </dgm:pt>
    <dgm:pt modelId="{D9CA0C28-3783-4434-81E7-57BD3602F73B}">
      <dgm:prSet phldrT="[Text]"/>
      <dgm:spPr/>
      <dgm:t>
        <a:bodyPr/>
        <a:lstStyle/>
        <a:p>
          <a:r>
            <a:rPr lang="en-GB" dirty="0" smtClean="0"/>
            <a:t>Vehicle Placement Hypotheses</a:t>
          </a:r>
          <a:endParaRPr lang="en-GB" dirty="0"/>
        </a:p>
      </dgm:t>
    </dgm:pt>
    <dgm:pt modelId="{0ACA4103-0D43-47C0-BA6D-F3A8F6C7D652}" type="parTrans" cxnId="{E68E51A5-BF6A-4A12-BA2C-55D100568E90}">
      <dgm:prSet/>
      <dgm:spPr/>
      <dgm:t>
        <a:bodyPr/>
        <a:lstStyle/>
        <a:p>
          <a:endParaRPr lang="en-GB"/>
        </a:p>
      </dgm:t>
    </dgm:pt>
    <dgm:pt modelId="{B22DB51B-9356-4B88-BDA3-11B9931B9B75}" type="sibTrans" cxnId="{E68E51A5-BF6A-4A12-BA2C-55D100568E90}">
      <dgm:prSet/>
      <dgm:spPr/>
      <dgm:t>
        <a:bodyPr/>
        <a:lstStyle/>
        <a:p>
          <a:endParaRPr lang="en-GB"/>
        </a:p>
      </dgm:t>
    </dgm:pt>
    <dgm:pt modelId="{77B5AD88-80EF-4CDF-BCD0-7815D206F13B}">
      <dgm:prSet phldrT="[Text]"/>
      <dgm:spPr/>
      <dgm:t>
        <a:bodyPr/>
        <a:lstStyle/>
        <a:p>
          <a:r>
            <a:rPr lang="en-GB" dirty="0" smtClean="0"/>
            <a:t>(</a:t>
          </a:r>
          <a:r>
            <a:rPr lang="en-GB" dirty="0" err="1" smtClean="0"/>
            <a:t>i</a:t>
          </a:r>
          <a:r>
            <a:rPr lang="en-GB" dirty="0" smtClean="0"/>
            <a:t>) Maximize lateral separations</a:t>
          </a:r>
          <a:endParaRPr lang="en-GB" dirty="0"/>
        </a:p>
      </dgm:t>
    </dgm:pt>
    <dgm:pt modelId="{AFF8FCA5-D26D-4131-9C10-30F4278F32FA}" type="parTrans" cxnId="{ED2ED7EE-EEB6-47BD-858F-F64EDC6E3F78}">
      <dgm:prSet/>
      <dgm:spPr/>
      <dgm:t>
        <a:bodyPr/>
        <a:lstStyle/>
        <a:p>
          <a:endParaRPr lang="en-GB"/>
        </a:p>
      </dgm:t>
    </dgm:pt>
    <dgm:pt modelId="{F6524C9D-D51A-4A65-8794-063B983B45A3}" type="sibTrans" cxnId="{ED2ED7EE-EEB6-47BD-858F-F64EDC6E3F78}">
      <dgm:prSet/>
      <dgm:spPr/>
      <dgm:t>
        <a:bodyPr/>
        <a:lstStyle/>
        <a:p>
          <a:endParaRPr lang="en-GB"/>
        </a:p>
      </dgm:t>
    </dgm:pt>
    <dgm:pt modelId="{FFB49D06-DC20-4C1F-BC98-6BF1860EB45A}">
      <dgm:prSet phldrT="[Text]"/>
      <dgm:spPr/>
      <dgm:t>
        <a:bodyPr/>
        <a:lstStyle/>
        <a:p>
          <a:r>
            <a:rPr lang="en-GB" dirty="0" smtClean="0"/>
            <a:t>(ii) Attempt to drive in same relative position at the road</a:t>
          </a:r>
          <a:endParaRPr lang="en-GB" dirty="0"/>
        </a:p>
      </dgm:t>
    </dgm:pt>
    <dgm:pt modelId="{C1A9FE16-E3AC-4617-AC68-C87AD2FC50F1}" type="parTrans" cxnId="{49FE0276-B144-4289-B231-923352BF09A1}">
      <dgm:prSet/>
      <dgm:spPr/>
      <dgm:t>
        <a:bodyPr/>
        <a:lstStyle/>
        <a:p>
          <a:endParaRPr lang="en-GB"/>
        </a:p>
      </dgm:t>
    </dgm:pt>
    <dgm:pt modelId="{A353EE29-63FD-47CA-9B32-369C6A247AC0}" type="sibTrans" cxnId="{49FE0276-B144-4289-B231-923352BF09A1}">
      <dgm:prSet/>
      <dgm:spPr/>
      <dgm:t>
        <a:bodyPr/>
        <a:lstStyle/>
        <a:p>
          <a:endParaRPr lang="en-GB"/>
        </a:p>
      </dgm:t>
    </dgm:pt>
    <dgm:pt modelId="{FF6C41DF-D10F-459B-B10E-2CFDC92233D8}" type="pres">
      <dgm:prSet presAssocID="{13281EA5-3EC7-4131-9BD1-7AC391788713}" presName="theList" presStyleCnt="0">
        <dgm:presLayoutVars>
          <dgm:dir/>
          <dgm:animLvl val="lvl"/>
          <dgm:resizeHandles val="exact"/>
        </dgm:presLayoutVars>
      </dgm:prSet>
      <dgm:spPr/>
      <dgm:t>
        <a:bodyPr/>
        <a:lstStyle/>
        <a:p>
          <a:endParaRPr lang="en-GB"/>
        </a:p>
      </dgm:t>
    </dgm:pt>
    <dgm:pt modelId="{007A1722-5337-4430-8F5D-25EB60513453}" type="pres">
      <dgm:prSet presAssocID="{D9CA0C28-3783-4434-81E7-57BD3602F73B}" presName="compNode" presStyleCnt="0"/>
      <dgm:spPr/>
    </dgm:pt>
    <dgm:pt modelId="{ACCC7F52-D834-4CA5-B782-964C0D65BD18}" type="pres">
      <dgm:prSet presAssocID="{D9CA0C28-3783-4434-81E7-57BD3602F73B}" presName="aNode" presStyleLbl="bgShp" presStyleIdx="0" presStyleCnt="1"/>
      <dgm:spPr/>
      <dgm:t>
        <a:bodyPr/>
        <a:lstStyle/>
        <a:p>
          <a:endParaRPr lang="en-GB"/>
        </a:p>
      </dgm:t>
    </dgm:pt>
    <dgm:pt modelId="{700DEBC4-4472-42FC-8C26-306C2ECA217C}" type="pres">
      <dgm:prSet presAssocID="{D9CA0C28-3783-4434-81E7-57BD3602F73B}" presName="textNode" presStyleLbl="bgShp" presStyleIdx="0" presStyleCnt="1"/>
      <dgm:spPr/>
      <dgm:t>
        <a:bodyPr/>
        <a:lstStyle/>
        <a:p>
          <a:endParaRPr lang="en-GB"/>
        </a:p>
      </dgm:t>
    </dgm:pt>
    <dgm:pt modelId="{DF1D6109-836D-45E7-9A41-56E7EBC4C52E}" type="pres">
      <dgm:prSet presAssocID="{D9CA0C28-3783-4434-81E7-57BD3602F73B}" presName="compChildNode" presStyleCnt="0"/>
      <dgm:spPr/>
    </dgm:pt>
    <dgm:pt modelId="{AF9055B1-A2CF-44A3-9C36-5AADFA5505EA}" type="pres">
      <dgm:prSet presAssocID="{D9CA0C28-3783-4434-81E7-57BD3602F73B}" presName="theInnerList" presStyleCnt="0"/>
      <dgm:spPr/>
    </dgm:pt>
    <dgm:pt modelId="{588BC503-ED98-4A07-9171-CD36169FEC15}" type="pres">
      <dgm:prSet presAssocID="{77B5AD88-80EF-4CDF-BCD0-7815D206F13B}" presName="childNode" presStyleLbl="node1" presStyleIdx="0" presStyleCnt="2">
        <dgm:presLayoutVars>
          <dgm:bulletEnabled val="1"/>
        </dgm:presLayoutVars>
      </dgm:prSet>
      <dgm:spPr/>
      <dgm:t>
        <a:bodyPr/>
        <a:lstStyle/>
        <a:p>
          <a:endParaRPr lang="en-GB"/>
        </a:p>
      </dgm:t>
    </dgm:pt>
    <dgm:pt modelId="{8695E543-E47E-4799-8B3C-F8272A468CD2}" type="pres">
      <dgm:prSet presAssocID="{77B5AD88-80EF-4CDF-BCD0-7815D206F13B}" presName="aSpace2" presStyleCnt="0"/>
      <dgm:spPr/>
    </dgm:pt>
    <dgm:pt modelId="{94E507C5-6027-4CB3-AB9A-F00EBD56AFED}" type="pres">
      <dgm:prSet presAssocID="{FFB49D06-DC20-4C1F-BC98-6BF1860EB45A}" presName="childNode" presStyleLbl="node1" presStyleIdx="1" presStyleCnt="2">
        <dgm:presLayoutVars>
          <dgm:bulletEnabled val="1"/>
        </dgm:presLayoutVars>
      </dgm:prSet>
      <dgm:spPr/>
      <dgm:t>
        <a:bodyPr/>
        <a:lstStyle/>
        <a:p>
          <a:endParaRPr lang="en-GB"/>
        </a:p>
      </dgm:t>
    </dgm:pt>
  </dgm:ptLst>
  <dgm:cxnLst>
    <dgm:cxn modelId="{8F0013C1-A852-4402-871D-0D49719F2008}" type="presOf" srcId="{D9CA0C28-3783-4434-81E7-57BD3602F73B}" destId="{700DEBC4-4472-42FC-8C26-306C2ECA217C}" srcOrd="1" destOrd="0" presId="urn:microsoft.com/office/officeart/2005/8/layout/lProcess2"/>
    <dgm:cxn modelId="{49FE0276-B144-4289-B231-923352BF09A1}" srcId="{D9CA0C28-3783-4434-81E7-57BD3602F73B}" destId="{FFB49D06-DC20-4C1F-BC98-6BF1860EB45A}" srcOrd="1" destOrd="0" parTransId="{C1A9FE16-E3AC-4617-AC68-C87AD2FC50F1}" sibTransId="{A353EE29-63FD-47CA-9B32-369C6A247AC0}"/>
    <dgm:cxn modelId="{ED2ED7EE-EEB6-47BD-858F-F64EDC6E3F78}" srcId="{D9CA0C28-3783-4434-81E7-57BD3602F73B}" destId="{77B5AD88-80EF-4CDF-BCD0-7815D206F13B}" srcOrd="0" destOrd="0" parTransId="{AFF8FCA5-D26D-4131-9C10-30F4278F32FA}" sibTransId="{F6524C9D-D51A-4A65-8794-063B983B45A3}"/>
    <dgm:cxn modelId="{74D65119-AE9C-4A75-B058-B67730FC7108}" type="presOf" srcId="{13281EA5-3EC7-4131-9BD1-7AC391788713}" destId="{FF6C41DF-D10F-459B-B10E-2CFDC92233D8}" srcOrd="0" destOrd="0" presId="urn:microsoft.com/office/officeart/2005/8/layout/lProcess2"/>
    <dgm:cxn modelId="{EC3DC0B5-C507-411B-ADF1-C16316123438}" type="presOf" srcId="{77B5AD88-80EF-4CDF-BCD0-7815D206F13B}" destId="{588BC503-ED98-4A07-9171-CD36169FEC15}" srcOrd="0" destOrd="0" presId="urn:microsoft.com/office/officeart/2005/8/layout/lProcess2"/>
    <dgm:cxn modelId="{566C3A61-D02A-4A4B-A1BF-B2EF3726B518}" type="presOf" srcId="{FFB49D06-DC20-4C1F-BC98-6BF1860EB45A}" destId="{94E507C5-6027-4CB3-AB9A-F00EBD56AFED}" srcOrd="0" destOrd="0" presId="urn:microsoft.com/office/officeart/2005/8/layout/lProcess2"/>
    <dgm:cxn modelId="{E68E51A5-BF6A-4A12-BA2C-55D100568E90}" srcId="{13281EA5-3EC7-4131-9BD1-7AC391788713}" destId="{D9CA0C28-3783-4434-81E7-57BD3602F73B}" srcOrd="0" destOrd="0" parTransId="{0ACA4103-0D43-47C0-BA6D-F3A8F6C7D652}" sibTransId="{B22DB51B-9356-4B88-BDA3-11B9931B9B75}"/>
    <dgm:cxn modelId="{C7400232-D2F7-4BCA-9109-30901D5857B3}" type="presOf" srcId="{D9CA0C28-3783-4434-81E7-57BD3602F73B}" destId="{ACCC7F52-D834-4CA5-B782-964C0D65BD18}" srcOrd="0" destOrd="0" presId="urn:microsoft.com/office/officeart/2005/8/layout/lProcess2"/>
    <dgm:cxn modelId="{2C465FB4-357C-44B8-B369-015089820DAE}" type="presParOf" srcId="{FF6C41DF-D10F-459B-B10E-2CFDC92233D8}" destId="{007A1722-5337-4430-8F5D-25EB60513453}" srcOrd="0" destOrd="0" presId="urn:microsoft.com/office/officeart/2005/8/layout/lProcess2"/>
    <dgm:cxn modelId="{6B2E07F2-1037-49B9-BB03-8CD838325DEF}" type="presParOf" srcId="{007A1722-5337-4430-8F5D-25EB60513453}" destId="{ACCC7F52-D834-4CA5-B782-964C0D65BD18}" srcOrd="0" destOrd="0" presId="urn:microsoft.com/office/officeart/2005/8/layout/lProcess2"/>
    <dgm:cxn modelId="{0AE87379-1607-4B77-9209-64398B97CD23}" type="presParOf" srcId="{007A1722-5337-4430-8F5D-25EB60513453}" destId="{700DEBC4-4472-42FC-8C26-306C2ECA217C}" srcOrd="1" destOrd="0" presId="urn:microsoft.com/office/officeart/2005/8/layout/lProcess2"/>
    <dgm:cxn modelId="{59587C7E-F31C-4664-8A3C-44C2EC91563A}" type="presParOf" srcId="{007A1722-5337-4430-8F5D-25EB60513453}" destId="{DF1D6109-836D-45E7-9A41-56E7EBC4C52E}" srcOrd="2" destOrd="0" presId="urn:microsoft.com/office/officeart/2005/8/layout/lProcess2"/>
    <dgm:cxn modelId="{7F1B8614-204A-4F7E-8D50-650EDE5D9E4C}" type="presParOf" srcId="{DF1D6109-836D-45E7-9A41-56E7EBC4C52E}" destId="{AF9055B1-A2CF-44A3-9C36-5AADFA5505EA}" srcOrd="0" destOrd="0" presId="urn:microsoft.com/office/officeart/2005/8/layout/lProcess2"/>
    <dgm:cxn modelId="{E74F6D2D-DBF4-4160-860A-35DD5ADB9630}" type="presParOf" srcId="{AF9055B1-A2CF-44A3-9C36-5AADFA5505EA}" destId="{588BC503-ED98-4A07-9171-CD36169FEC15}" srcOrd="0" destOrd="0" presId="urn:microsoft.com/office/officeart/2005/8/layout/lProcess2"/>
    <dgm:cxn modelId="{15012372-769C-4949-AA8C-EF9A3D841838}" type="presParOf" srcId="{AF9055B1-A2CF-44A3-9C36-5AADFA5505EA}" destId="{8695E543-E47E-4799-8B3C-F8272A468CD2}" srcOrd="1" destOrd="0" presId="urn:microsoft.com/office/officeart/2005/8/layout/lProcess2"/>
    <dgm:cxn modelId="{47BA7F4E-08C1-45C9-84F5-8C3E8D28850A}" type="presParOf" srcId="{AF9055B1-A2CF-44A3-9C36-5AADFA5505EA}" destId="{94E507C5-6027-4CB3-AB9A-F00EBD56AFED}"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767428-0708-4065-9A1C-B85578FCA197}" type="doc">
      <dgm:prSet loTypeId="urn:microsoft.com/office/officeart/2005/8/layout/process1" loCatId="process" qsTypeId="urn:microsoft.com/office/officeart/2005/8/quickstyle/simple1" qsCatId="simple" csTypeId="urn:microsoft.com/office/officeart/2005/8/colors/accent1_2" csCatId="accent1" phldr="1"/>
      <dgm:spPr/>
    </dgm:pt>
    <dgm:pt modelId="{2A8CEFBA-FD76-41E3-A2D1-5152D775722F}">
      <dgm:prSet phldrT="[Text]" custT="1"/>
      <dgm:spPr/>
      <dgm:t>
        <a:bodyPr/>
        <a:lstStyle/>
        <a:p>
          <a:r>
            <a:rPr lang="en-GB" sz="1800" dirty="0" smtClean="0"/>
            <a:t>Connect L to L2 by a </a:t>
          </a:r>
          <a:r>
            <a:rPr lang="en-GB" sz="1800" dirty="0" err="1" smtClean="0"/>
            <a:t>clothoid</a:t>
          </a:r>
          <a:r>
            <a:rPr lang="en-GB" sz="1800" dirty="0" smtClean="0"/>
            <a:t> curve</a:t>
          </a:r>
          <a:endParaRPr lang="en-GB" sz="1800" dirty="0"/>
        </a:p>
      </dgm:t>
    </dgm:pt>
    <dgm:pt modelId="{0780BDF5-5FDA-4564-AD2C-E1938793BDFC}" type="parTrans" cxnId="{8EDB5D3D-1924-46F1-8C76-0056CFD6CA31}">
      <dgm:prSet/>
      <dgm:spPr/>
      <dgm:t>
        <a:bodyPr/>
        <a:lstStyle/>
        <a:p>
          <a:endParaRPr lang="en-GB" sz="2800"/>
        </a:p>
      </dgm:t>
    </dgm:pt>
    <dgm:pt modelId="{3618E69C-3BA0-41B2-B8D5-4E0E48DEFB7E}" type="sibTrans" cxnId="{8EDB5D3D-1924-46F1-8C76-0056CFD6CA31}">
      <dgm:prSet custT="1"/>
      <dgm:spPr/>
      <dgm:t>
        <a:bodyPr/>
        <a:lstStyle/>
        <a:p>
          <a:endParaRPr lang="en-GB" sz="1200"/>
        </a:p>
      </dgm:t>
    </dgm:pt>
    <dgm:pt modelId="{346E4124-6895-495D-A43C-E1ABDFF7C734}">
      <dgm:prSet phldrT="[Text]" custT="1"/>
      <dgm:spPr/>
      <dgm:t>
        <a:bodyPr/>
        <a:lstStyle/>
        <a:p>
          <a:r>
            <a:rPr lang="en-GB" sz="1800" dirty="0" smtClean="0"/>
            <a:t>Connect L2 to L3 by curve along the road length</a:t>
          </a:r>
          <a:endParaRPr lang="en-GB" sz="1800" dirty="0"/>
        </a:p>
      </dgm:t>
    </dgm:pt>
    <dgm:pt modelId="{6246296E-94E2-49AB-96F6-8C75913FDA19}" type="parTrans" cxnId="{BEA7DE76-D4AC-425B-BAFC-984E5BE2E085}">
      <dgm:prSet/>
      <dgm:spPr/>
      <dgm:t>
        <a:bodyPr/>
        <a:lstStyle/>
        <a:p>
          <a:endParaRPr lang="en-GB" sz="2800"/>
        </a:p>
      </dgm:t>
    </dgm:pt>
    <dgm:pt modelId="{F9F3D907-135C-4BB8-B227-CCF2F488691F}" type="sibTrans" cxnId="{BEA7DE76-D4AC-425B-BAFC-984E5BE2E085}">
      <dgm:prSet custT="1"/>
      <dgm:spPr/>
      <dgm:t>
        <a:bodyPr/>
        <a:lstStyle/>
        <a:p>
          <a:endParaRPr lang="en-GB" sz="1200"/>
        </a:p>
      </dgm:t>
    </dgm:pt>
    <dgm:pt modelId="{A6CC521B-AA1A-4C23-862B-984C03049572}">
      <dgm:prSet phldrT="[Text]" custT="1"/>
      <dgm:spPr/>
      <dgm:t>
        <a:bodyPr/>
        <a:lstStyle/>
        <a:p>
          <a:r>
            <a:rPr lang="en-GB" sz="1800" dirty="0" smtClean="0"/>
            <a:t>Check feasibility </a:t>
          </a:r>
          <a:endParaRPr lang="en-GB" sz="1800" dirty="0"/>
        </a:p>
      </dgm:t>
    </dgm:pt>
    <dgm:pt modelId="{736CE574-FCC6-4366-893B-C4458B454586}" type="parTrans" cxnId="{8588D1FD-B9ED-4656-B235-316ABB1B9F2A}">
      <dgm:prSet/>
      <dgm:spPr/>
      <dgm:t>
        <a:bodyPr/>
        <a:lstStyle/>
        <a:p>
          <a:endParaRPr lang="en-GB" sz="2800"/>
        </a:p>
      </dgm:t>
    </dgm:pt>
    <dgm:pt modelId="{20DADA59-367D-472E-A9B5-B7160F0FC48C}" type="sibTrans" cxnId="{8588D1FD-B9ED-4656-B235-316ABB1B9F2A}">
      <dgm:prSet custT="1"/>
      <dgm:spPr/>
      <dgm:t>
        <a:bodyPr/>
        <a:lstStyle/>
        <a:p>
          <a:endParaRPr lang="en-GB" sz="1200"/>
        </a:p>
      </dgm:t>
    </dgm:pt>
    <dgm:pt modelId="{88AE2715-92BE-4E02-9C7F-C17C1EF5BC91}">
      <dgm:prSet phldrT="[Text]" custT="1"/>
      <dgm:spPr/>
      <dgm:t>
        <a:bodyPr/>
        <a:lstStyle/>
        <a:p>
          <a:r>
            <a:rPr lang="en-GB" sz="1800" dirty="0" smtClean="0"/>
            <a:t>If infeasible, perform local optimization</a:t>
          </a:r>
          <a:endParaRPr lang="en-GB" sz="1800" dirty="0"/>
        </a:p>
      </dgm:t>
    </dgm:pt>
    <dgm:pt modelId="{64E5B4FF-5602-4B21-A8CF-EF8E0F6332AC}" type="parTrans" cxnId="{FF0AA976-560E-40A5-84DC-237CC6B1C5EE}">
      <dgm:prSet/>
      <dgm:spPr/>
      <dgm:t>
        <a:bodyPr/>
        <a:lstStyle/>
        <a:p>
          <a:endParaRPr lang="en-GB" sz="2800"/>
        </a:p>
      </dgm:t>
    </dgm:pt>
    <dgm:pt modelId="{9E3C2B1C-8B10-4C76-845A-0DE23298C666}" type="sibTrans" cxnId="{FF0AA976-560E-40A5-84DC-237CC6B1C5EE}">
      <dgm:prSet custT="1"/>
      <dgm:spPr/>
      <dgm:t>
        <a:bodyPr/>
        <a:lstStyle/>
        <a:p>
          <a:endParaRPr lang="en-GB" sz="1200"/>
        </a:p>
      </dgm:t>
    </dgm:pt>
    <dgm:pt modelId="{912BEE22-570B-4212-8DDA-6ECC1FE4AD29}">
      <dgm:prSet phldrT="[Text]" custT="1"/>
      <dgm:spPr/>
      <dgm:t>
        <a:bodyPr/>
        <a:lstStyle/>
        <a:p>
          <a:r>
            <a:rPr lang="en-GB" sz="1800" dirty="0" smtClean="0"/>
            <a:t>If still infeasible, reduce speed/sweeping line step size and repeat</a:t>
          </a:r>
          <a:endParaRPr lang="en-GB" sz="1800" dirty="0"/>
        </a:p>
      </dgm:t>
    </dgm:pt>
    <dgm:pt modelId="{7334B042-C7FC-44FD-B28B-CE9C7DA91282}" type="parTrans" cxnId="{5842136E-4B52-4066-AB95-06EDC94A23E1}">
      <dgm:prSet/>
      <dgm:spPr/>
      <dgm:t>
        <a:bodyPr/>
        <a:lstStyle/>
        <a:p>
          <a:endParaRPr lang="en-GB" sz="2800"/>
        </a:p>
      </dgm:t>
    </dgm:pt>
    <dgm:pt modelId="{3B9BEFFF-2A19-4C83-984D-A129101B91EC}" type="sibTrans" cxnId="{5842136E-4B52-4066-AB95-06EDC94A23E1}">
      <dgm:prSet/>
      <dgm:spPr/>
      <dgm:t>
        <a:bodyPr/>
        <a:lstStyle/>
        <a:p>
          <a:endParaRPr lang="en-GB" sz="2800"/>
        </a:p>
      </dgm:t>
    </dgm:pt>
    <dgm:pt modelId="{C2C55B8C-D362-46DA-93F8-49CF8FC20EE3}" type="pres">
      <dgm:prSet presAssocID="{C6767428-0708-4065-9A1C-B85578FCA197}" presName="Name0" presStyleCnt="0">
        <dgm:presLayoutVars>
          <dgm:dir/>
          <dgm:resizeHandles val="exact"/>
        </dgm:presLayoutVars>
      </dgm:prSet>
      <dgm:spPr/>
    </dgm:pt>
    <dgm:pt modelId="{9189B10D-C6CA-4C51-987C-8B3DC740344C}" type="pres">
      <dgm:prSet presAssocID="{2A8CEFBA-FD76-41E3-A2D1-5152D775722F}" presName="node" presStyleLbl="node1" presStyleIdx="0" presStyleCnt="5">
        <dgm:presLayoutVars>
          <dgm:bulletEnabled val="1"/>
        </dgm:presLayoutVars>
      </dgm:prSet>
      <dgm:spPr/>
      <dgm:t>
        <a:bodyPr/>
        <a:lstStyle/>
        <a:p>
          <a:endParaRPr lang="en-GB"/>
        </a:p>
      </dgm:t>
    </dgm:pt>
    <dgm:pt modelId="{ED3EA6D2-1DCF-4355-A215-38007A40AA28}" type="pres">
      <dgm:prSet presAssocID="{3618E69C-3BA0-41B2-B8D5-4E0E48DEFB7E}" presName="sibTrans" presStyleLbl="sibTrans2D1" presStyleIdx="0" presStyleCnt="4"/>
      <dgm:spPr/>
      <dgm:t>
        <a:bodyPr/>
        <a:lstStyle/>
        <a:p>
          <a:endParaRPr lang="en-GB"/>
        </a:p>
      </dgm:t>
    </dgm:pt>
    <dgm:pt modelId="{7755AC9F-08DD-45CB-A933-9815412BA2F8}" type="pres">
      <dgm:prSet presAssocID="{3618E69C-3BA0-41B2-B8D5-4E0E48DEFB7E}" presName="connectorText" presStyleLbl="sibTrans2D1" presStyleIdx="0" presStyleCnt="4"/>
      <dgm:spPr/>
      <dgm:t>
        <a:bodyPr/>
        <a:lstStyle/>
        <a:p>
          <a:endParaRPr lang="en-GB"/>
        </a:p>
      </dgm:t>
    </dgm:pt>
    <dgm:pt modelId="{4D5F83ED-5749-40CE-92F2-B93B7CF305FC}" type="pres">
      <dgm:prSet presAssocID="{346E4124-6895-495D-A43C-E1ABDFF7C734}" presName="node" presStyleLbl="node1" presStyleIdx="1" presStyleCnt="5">
        <dgm:presLayoutVars>
          <dgm:bulletEnabled val="1"/>
        </dgm:presLayoutVars>
      </dgm:prSet>
      <dgm:spPr/>
      <dgm:t>
        <a:bodyPr/>
        <a:lstStyle/>
        <a:p>
          <a:endParaRPr lang="en-GB"/>
        </a:p>
      </dgm:t>
    </dgm:pt>
    <dgm:pt modelId="{7E8FD9C3-122A-45A9-81F8-A7D252AB4AB1}" type="pres">
      <dgm:prSet presAssocID="{F9F3D907-135C-4BB8-B227-CCF2F488691F}" presName="sibTrans" presStyleLbl="sibTrans2D1" presStyleIdx="1" presStyleCnt="4"/>
      <dgm:spPr/>
      <dgm:t>
        <a:bodyPr/>
        <a:lstStyle/>
        <a:p>
          <a:endParaRPr lang="en-GB"/>
        </a:p>
      </dgm:t>
    </dgm:pt>
    <dgm:pt modelId="{F408A5A2-6C3E-4CCC-B4C1-90B86CFD0C5C}" type="pres">
      <dgm:prSet presAssocID="{F9F3D907-135C-4BB8-B227-CCF2F488691F}" presName="connectorText" presStyleLbl="sibTrans2D1" presStyleIdx="1" presStyleCnt="4"/>
      <dgm:spPr/>
      <dgm:t>
        <a:bodyPr/>
        <a:lstStyle/>
        <a:p>
          <a:endParaRPr lang="en-GB"/>
        </a:p>
      </dgm:t>
    </dgm:pt>
    <dgm:pt modelId="{B1E08412-B78F-47A0-BDB1-F5A010D44609}" type="pres">
      <dgm:prSet presAssocID="{A6CC521B-AA1A-4C23-862B-984C03049572}" presName="node" presStyleLbl="node1" presStyleIdx="2" presStyleCnt="5">
        <dgm:presLayoutVars>
          <dgm:bulletEnabled val="1"/>
        </dgm:presLayoutVars>
      </dgm:prSet>
      <dgm:spPr/>
      <dgm:t>
        <a:bodyPr/>
        <a:lstStyle/>
        <a:p>
          <a:endParaRPr lang="en-GB"/>
        </a:p>
      </dgm:t>
    </dgm:pt>
    <dgm:pt modelId="{85E871D8-860F-4332-A517-690DBF388C6C}" type="pres">
      <dgm:prSet presAssocID="{20DADA59-367D-472E-A9B5-B7160F0FC48C}" presName="sibTrans" presStyleLbl="sibTrans2D1" presStyleIdx="2" presStyleCnt="4"/>
      <dgm:spPr/>
      <dgm:t>
        <a:bodyPr/>
        <a:lstStyle/>
        <a:p>
          <a:endParaRPr lang="en-GB"/>
        </a:p>
      </dgm:t>
    </dgm:pt>
    <dgm:pt modelId="{D9B8C798-7F8D-4E94-8B83-74341F36E1BF}" type="pres">
      <dgm:prSet presAssocID="{20DADA59-367D-472E-A9B5-B7160F0FC48C}" presName="connectorText" presStyleLbl="sibTrans2D1" presStyleIdx="2" presStyleCnt="4"/>
      <dgm:spPr/>
      <dgm:t>
        <a:bodyPr/>
        <a:lstStyle/>
        <a:p>
          <a:endParaRPr lang="en-GB"/>
        </a:p>
      </dgm:t>
    </dgm:pt>
    <dgm:pt modelId="{65ED0054-E1BB-489A-958D-714165C59058}" type="pres">
      <dgm:prSet presAssocID="{88AE2715-92BE-4E02-9C7F-C17C1EF5BC91}" presName="node" presStyleLbl="node1" presStyleIdx="3" presStyleCnt="5">
        <dgm:presLayoutVars>
          <dgm:bulletEnabled val="1"/>
        </dgm:presLayoutVars>
      </dgm:prSet>
      <dgm:spPr/>
      <dgm:t>
        <a:bodyPr/>
        <a:lstStyle/>
        <a:p>
          <a:endParaRPr lang="en-GB"/>
        </a:p>
      </dgm:t>
    </dgm:pt>
    <dgm:pt modelId="{85CE8C6D-E5D3-49B0-AF7C-89DA19C33891}" type="pres">
      <dgm:prSet presAssocID="{9E3C2B1C-8B10-4C76-845A-0DE23298C666}" presName="sibTrans" presStyleLbl="sibTrans2D1" presStyleIdx="3" presStyleCnt="4"/>
      <dgm:spPr/>
      <dgm:t>
        <a:bodyPr/>
        <a:lstStyle/>
        <a:p>
          <a:endParaRPr lang="en-GB"/>
        </a:p>
      </dgm:t>
    </dgm:pt>
    <dgm:pt modelId="{43409110-8F4D-431A-9C24-BC4DCC91BCEC}" type="pres">
      <dgm:prSet presAssocID="{9E3C2B1C-8B10-4C76-845A-0DE23298C666}" presName="connectorText" presStyleLbl="sibTrans2D1" presStyleIdx="3" presStyleCnt="4"/>
      <dgm:spPr/>
      <dgm:t>
        <a:bodyPr/>
        <a:lstStyle/>
        <a:p>
          <a:endParaRPr lang="en-GB"/>
        </a:p>
      </dgm:t>
    </dgm:pt>
    <dgm:pt modelId="{2785299F-C52C-44F8-8458-8777CC7F451B}" type="pres">
      <dgm:prSet presAssocID="{912BEE22-570B-4212-8DDA-6ECC1FE4AD29}" presName="node" presStyleLbl="node1" presStyleIdx="4" presStyleCnt="5">
        <dgm:presLayoutVars>
          <dgm:bulletEnabled val="1"/>
        </dgm:presLayoutVars>
      </dgm:prSet>
      <dgm:spPr/>
      <dgm:t>
        <a:bodyPr/>
        <a:lstStyle/>
        <a:p>
          <a:endParaRPr lang="en-GB"/>
        </a:p>
      </dgm:t>
    </dgm:pt>
  </dgm:ptLst>
  <dgm:cxnLst>
    <dgm:cxn modelId="{8B4CD7A3-9C03-443E-ACA0-CC83B0ADD2AB}" type="presOf" srcId="{A6CC521B-AA1A-4C23-862B-984C03049572}" destId="{B1E08412-B78F-47A0-BDB1-F5A010D44609}" srcOrd="0" destOrd="0" presId="urn:microsoft.com/office/officeart/2005/8/layout/process1"/>
    <dgm:cxn modelId="{9D830206-BF5A-4604-A62B-ED071639880D}" type="presOf" srcId="{9E3C2B1C-8B10-4C76-845A-0DE23298C666}" destId="{43409110-8F4D-431A-9C24-BC4DCC91BCEC}" srcOrd="1" destOrd="0" presId="urn:microsoft.com/office/officeart/2005/8/layout/process1"/>
    <dgm:cxn modelId="{8EDB5D3D-1924-46F1-8C76-0056CFD6CA31}" srcId="{C6767428-0708-4065-9A1C-B85578FCA197}" destId="{2A8CEFBA-FD76-41E3-A2D1-5152D775722F}" srcOrd="0" destOrd="0" parTransId="{0780BDF5-5FDA-4564-AD2C-E1938793BDFC}" sibTransId="{3618E69C-3BA0-41B2-B8D5-4E0E48DEFB7E}"/>
    <dgm:cxn modelId="{AB4C6312-099B-4462-AFD3-555A7E7A2768}" type="presOf" srcId="{F9F3D907-135C-4BB8-B227-CCF2F488691F}" destId="{F408A5A2-6C3E-4CCC-B4C1-90B86CFD0C5C}" srcOrd="1" destOrd="0" presId="urn:microsoft.com/office/officeart/2005/8/layout/process1"/>
    <dgm:cxn modelId="{8588D1FD-B9ED-4656-B235-316ABB1B9F2A}" srcId="{C6767428-0708-4065-9A1C-B85578FCA197}" destId="{A6CC521B-AA1A-4C23-862B-984C03049572}" srcOrd="2" destOrd="0" parTransId="{736CE574-FCC6-4366-893B-C4458B454586}" sibTransId="{20DADA59-367D-472E-A9B5-B7160F0FC48C}"/>
    <dgm:cxn modelId="{6582F263-2BDF-415E-A456-A21ED945499B}" type="presOf" srcId="{9E3C2B1C-8B10-4C76-845A-0DE23298C666}" destId="{85CE8C6D-E5D3-49B0-AF7C-89DA19C33891}" srcOrd="0" destOrd="0" presId="urn:microsoft.com/office/officeart/2005/8/layout/process1"/>
    <dgm:cxn modelId="{BF536A2F-915E-45BD-844E-7EE35E793A09}" type="presOf" srcId="{2A8CEFBA-FD76-41E3-A2D1-5152D775722F}" destId="{9189B10D-C6CA-4C51-987C-8B3DC740344C}" srcOrd="0" destOrd="0" presId="urn:microsoft.com/office/officeart/2005/8/layout/process1"/>
    <dgm:cxn modelId="{FF0AA976-560E-40A5-84DC-237CC6B1C5EE}" srcId="{C6767428-0708-4065-9A1C-B85578FCA197}" destId="{88AE2715-92BE-4E02-9C7F-C17C1EF5BC91}" srcOrd="3" destOrd="0" parTransId="{64E5B4FF-5602-4B21-A8CF-EF8E0F6332AC}" sibTransId="{9E3C2B1C-8B10-4C76-845A-0DE23298C666}"/>
    <dgm:cxn modelId="{5C62A787-A041-47D1-B6E4-966350F03BBE}" type="presOf" srcId="{3618E69C-3BA0-41B2-B8D5-4E0E48DEFB7E}" destId="{7755AC9F-08DD-45CB-A933-9815412BA2F8}" srcOrd="1" destOrd="0" presId="urn:microsoft.com/office/officeart/2005/8/layout/process1"/>
    <dgm:cxn modelId="{5842136E-4B52-4066-AB95-06EDC94A23E1}" srcId="{C6767428-0708-4065-9A1C-B85578FCA197}" destId="{912BEE22-570B-4212-8DDA-6ECC1FE4AD29}" srcOrd="4" destOrd="0" parTransId="{7334B042-C7FC-44FD-B28B-CE9C7DA91282}" sibTransId="{3B9BEFFF-2A19-4C83-984D-A129101B91EC}"/>
    <dgm:cxn modelId="{4989685D-6803-49CE-927A-0AB6C23F2B67}" type="presOf" srcId="{F9F3D907-135C-4BB8-B227-CCF2F488691F}" destId="{7E8FD9C3-122A-45A9-81F8-A7D252AB4AB1}" srcOrd="0" destOrd="0" presId="urn:microsoft.com/office/officeart/2005/8/layout/process1"/>
    <dgm:cxn modelId="{D15FEA96-C49D-4572-8CA0-37F5F3DDBDCC}" type="presOf" srcId="{912BEE22-570B-4212-8DDA-6ECC1FE4AD29}" destId="{2785299F-C52C-44F8-8458-8777CC7F451B}" srcOrd="0" destOrd="0" presId="urn:microsoft.com/office/officeart/2005/8/layout/process1"/>
    <dgm:cxn modelId="{1139F249-12B1-486F-8FD6-30BC5BE31F1C}" type="presOf" srcId="{346E4124-6895-495D-A43C-E1ABDFF7C734}" destId="{4D5F83ED-5749-40CE-92F2-B93B7CF305FC}" srcOrd="0" destOrd="0" presId="urn:microsoft.com/office/officeart/2005/8/layout/process1"/>
    <dgm:cxn modelId="{1E2F1852-8E43-4BBB-9CB8-B24A88FC6E00}" type="presOf" srcId="{20DADA59-367D-472E-A9B5-B7160F0FC48C}" destId="{85E871D8-860F-4332-A517-690DBF388C6C}" srcOrd="0" destOrd="0" presId="urn:microsoft.com/office/officeart/2005/8/layout/process1"/>
    <dgm:cxn modelId="{BEA7DE76-D4AC-425B-BAFC-984E5BE2E085}" srcId="{C6767428-0708-4065-9A1C-B85578FCA197}" destId="{346E4124-6895-495D-A43C-E1ABDFF7C734}" srcOrd="1" destOrd="0" parTransId="{6246296E-94E2-49AB-96F6-8C75913FDA19}" sibTransId="{F9F3D907-135C-4BB8-B227-CCF2F488691F}"/>
    <dgm:cxn modelId="{A56E8235-2E59-4BCB-940F-1DAAC8FDE268}" type="presOf" srcId="{C6767428-0708-4065-9A1C-B85578FCA197}" destId="{C2C55B8C-D362-46DA-93F8-49CF8FC20EE3}" srcOrd="0" destOrd="0" presId="urn:microsoft.com/office/officeart/2005/8/layout/process1"/>
    <dgm:cxn modelId="{31C44EE5-A8F1-4F0C-A32D-4A7B8D81F1CE}" type="presOf" srcId="{88AE2715-92BE-4E02-9C7F-C17C1EF5BC91}" destId="{65ED0054-E1BB-489A-958D-714165C59058}" srcOrd="0" destOrd="0" presId="urn:microsoft.com/office/officeart/2005/8/layout/process1"/>
    <dgm:cxn modelId="{1905D1CC-3698-4813-B9F2-ECE03ACC45F4}" type="presOf" srcId="{3618E69C-3BA0-41B2-B8D5-4E0E48DEFB7E}" destId="{ED3EA6D2-1DCF-4355-A215-38007A40AA28}" srcOrd="0" destOrd="0" presId="urn:microsoft.com/office/officeart/2005/8/layout/process1"/>
    <dgm:cxn modelId="{10B75422-29E6-409C-AD0F-9EE424DEA48C}" type="presOf" srcId="{20DADA59-367D-472E-A9B5-B7160F0FC48C}" destId="{D9B8C798-7F8D-4E94-8B83-74341F36E1BF}" srcOrd="1" destOrd="0" presId="urn:microsoft.com/office/officeart/2005/8/layout/process1"/>
    <dgm:cxn modelId="{7DD7B185-C765-4280-AC82-6CF6E7F0FB9C}" type="presParOf" srcId="{C2C55B8C-D362-46DA-93F8-49CF8FC20EE3}" destId="{9189B10D-C6CA-4C51-987C-8B3DC740344C}" srcOrd="0" destOrd="0" presId="urn:microsoft.com/office/officeart/2005/8/layout/process1"/>
    <dgm:cxn modelId="{A930B4F4-8DF1-4289-8770-038FF49F6E73}" type="presParOf" srcId="{C2C55B8C-D362-46DA-93F8-49CF8FC20EE3}" destId="{ED3EA6D2-1DCF-4355-A215-38007A40AA28}" srcOrd="1" destOrd="0" presId="urn:microsoft.com/office/officeart/2005/8/layout/process1"/>
    <dgm:cxn modelId="{A3C2DAF1-C063-474C-908B-E737E1B4385C}" type="presParOf" srcId="{ED3EA6D2-1DCF-4355-A215-38007A40AA28}" destId="{7755AC9F-08DD-45CB-A933-9815412BA2F8}" srcOrd="0" destOrd="0" presId="urn:microsoft.com/office/officeart/2005/8/layout/process1"/>
    <dgm:cxn modelId="{9EDB5AB3-0404-416D-B4C5-18B0D32D83B2}" type="presParOf" srcId="{C2C55B8C-D362-46DA-93F8-49CF8FC20EE3}" destId="{4D5F83ED-5749-40CE-92F2-B93B7CF305FC}" srcOrd="2" destOrd="0" presId="urn:microsoft.com/office/officeart/2005/8/layout/process1"/>
    <dgm:cxn modelId="{607787E8-3565-4237-8609-734612814806}" type="presParOf" srcId="{C2C55B8C-D362-46DA-93F8-49CF8FC20EE3}" destId="{7E8FD9C3-122A-45A9-81F8-A7D252AB4AB1}" srcOrd="3" destOrd="0" presId="urn:microsoft.com/office/officeart/2005/8/layout/process1"/>
    <dgm:cxn modelId="{C8FA4D37-4AFE-4AC8-9259-C695A61F6D18}" type="presParOf" srcId="{7E8FD9C3-122A-45A9-81F8-A7D252AB4AB1}" destId="{F408A5A2-6C3E-4CCC-B4C1-90B86CFD0C5C}" srcOrd="0" destOrd="0" presId="urn:microsoft.com/office/officeart/2005/8/layout/process1"/>
    <dgm:cxn modelId="{9D0ED76B-8BA5-479A-956F-C41AE24C89B6}" type="presParOf" srcId="{C2C55B8C-D362-46DA-93F8-49CF8FC20EE3}" destId="{B1E08412-B78F-47A0-BDB1-F5A010D44609}" srcOrd="4" destOrd="0" presId="urn:microsoft.com/office/officeart/2005/8/layout/process1"/>
    <dgm:cxn modelId="{DD60400E-6F6C-48AB-84B2-9B7514A299B5}" type="presParOf" srcId="{C2C55B8C-D362-46DA-93F8-49CF8FC20EE3}" destId="{85E871D8-860F-4332-A517-690DBF388C6C}" srcOrd="5" destOrd="0" presId="urn:microsoft.com/office/officeart/2005/8/layout/process1"/>
    <dgm:cxn modelId="{1B458741-1F66-4D47-B0DC-E9A66E7942BB}" type="presParOf" srcId="{85E871D8-860F-4332-A517-690DBF388C6C}" destId="{D9B8C798-7F8D-4E94-8B83-74341F36E1BF}" srcOrd="0" destOrd="0" presId="urn:microsoft.com/office/officeart/2005/8/layout/process1"/>
    <dgm:cxn modelId="{68DE4994-EAE3-404D-917B-07928C25DA86}" type="presParOf" srcId="{C2C55B8C-D362-46DA-93F8-49CF8FC20EE3}" destId="{65ED0054-E1BB-489A-958D-714165C59058}" srcOrd="6" destOrd="0" presId="urn:microsoft.com/office/officeart/2005/8/layout/process1"/>
    <dgm:cxn modelId="{26D847F9-207F-4196-9815-C903E5F3424F}" type="presParOf" srcId="{C2C55B8C-D362-46DA-93F8-49CF8FC20EE3}" destId="{85CE8C6D-E5D3-49B0-AF7C-89DA19C33891}" srcOrd="7" destOrd="0" presId="urn:microsoft.com/office/officeart/2005/8/layout/process1"/>
    <dgm:cxn modelId="{89B37B23-9687-4147-BC99-2F3D5973B96F}" type="presParOf" srcId="{85CE8C6D-E5D3-49B0-AF7C-89DA19C33891}" destId="{43409110-8F4D-431A-9C24-BC4DCC91BCEC}" srcOrd="0" destOrd="0" presId="urn:microsoft.com/office/officeart/2005/8/layout/process1"/>
    <dgm:cxn modelId="{4EB8D1CD-D178-4FED-A998-B1EE77978448}" type="presParOf" srcId="{C2C55B8C-D362-46DA-93F8-49CF8FC20EE3}" destId="{2785299F-C52C-44F8-8458-8777CC7F451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4179CC-F815-465D-B556-4D6EFC0BE55A}"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GB"/>
        </a:p>
      </dgm:t>
    </dgm:pt>
    <dgm:pt modelId="{14C32A70-F7DC-463F-8773-6B9FAAEEF759}">
      <dgm:prSet phldrT="[Text]"/>
      <dgm:spPr/>
      <dgm:t>
        <a:bodyPr/>
        <a:lstStyle/>
        <a:p>
          <a:r>
            <a:rPr lang="en-GB" dirty="0" smtClean="0"/>
            <a:t>Expansion Strategy</a:t>
          </a:r>
          <a:endParaRPr lang="en-GB" dirty="0"/>
        </a:p>
      </dgm:t>
    </dgm:pt>
    <dgm:pt modelId="{75AF8755-5316-4A31-9DA3-CD33DA8CCE0E}" type="parTrans" cxnId="{54AD178A-1E98-4BB6-BB41-DEDE5B8B8659}">
      <dgm:prSet/>
      <dgm:spPr/>
      <dgm:t>
        <a:bodyPr/>
        <a:lstStyle/>
        <a:p>
          <a:endParaRPr lang="en-GB"/>
        </a:p>
      </dgm:t>
    </dgm:pt>
    <dgm:pt modelId="{CF20C051-0529-40C8-ACDF-1D1D700D039C}" type="sibTrans" cxnId="{54AD178A-1E98-4BB6-BB41-DEDE5B8B8659}">
      <dgm:prSet/>
      <dgm:spPr/>
      <dgm:t>
        <a:bodyPr/>
        <a:lstStyle/>
        <a:p>
          <a:endParaRPr lang="en-GB"/>
        </a:p>
      </dgm:t>
    </dgm:pt>
    <dgm:pt modelId="{562E7143-BCCE-42AB-AB72-FE2332781C43}">
      <dgm:prSet phldrT="[Text]"/>
      <dgm:spPr/>
      <dgm:t>
        <a:bodyPr/>
        <a:lstStyle/>
        <a:p>
          <a:r>
            <a:rPr lang="en-GB" dirty="0" smtClean="0"/>
            <a:t>Free State Expansion</a:t>
          </a:r>
          <a:endParaRPr lang="en-GB" dirty="0"/>
        </a:p>
      </dgm:t>
    </dgm:pt>
    <dgm:pt modelId="{EDEFFB3D-C75D-4660-B193-BEA29F1E62BD}" type="parTrans" cxnId="{F1B7CDBD-CB6A-47BA-912E-8761654682F3}">
      <dgm:prSet/>
      <dgm:spPr/>
      <dgm:t>
        <a:bodyPr/>
        <a:lstStyle/>
        <a:p>
          <a:endParaRPr lang="en-GB"/>
        </a:p>
      </dgm:t>
    </dgm:pt>
    <dgm:pt modelId="{6BAE47D6-AB7E-41FB-8324-259E660330DD}" type="sibTrans" cxnId="{F1B7CDBD-CB6A-47BA-912E-8761654682F3}">
      <dgm:prSet/>
      <dgm:spPr/>
      <dgm:t>
        <a:bodyPr/>
        <a:lstStyle/>
        <a:p>
          <a:endParaRPr lang="en-GB"/>
        </a:p>
      </dgm:t>
    </dgm:pt>
    <dgm:pt modelId="{0682CDA8-FB47-4AB4-A171-5CB49B212F4F}">
      <dgm:prSet phldrT="[Text]"/>
      <dgm:spPr/>
      <dgm:t>
        <a:bodyPr/>
        <a:lstStyle/>
        <a:p>
          <a:r>
            <a:rPr lang="en-GB" dirty="0" smtClean="0"/>
            <a:t>Vehicle Following</a:t>
          </a:r>
          <a:endParaRPr lang="en-GB" dirty="0"/>
        </a:p>
      </dgm:t>
    </dgm:pt>
    <dgm:pt modelId="{4083BD43-57B3-4813-835A-54266ED418FF}" type="parTrans" cxnId="{CBAEDA70-C57B-4153-984F-92C249D407E4}">
      <dgm:prSet/>
      <dgm:spPr/>
      <dgm:t>
        <a:bodyPr/>
        <a:lstStyle/>
        <a:p>
          <a:endParaRPr lang="en-GB"/>
        </a:p>
      </dgm:t>
    </dgm:pt>
    <dgm:pt modelId="{AAE8B83E-F279-4B6E-BDA3-D48F31E3DF93}" type="sibTrans" cxnId="{CBAEDA70-C57B-4153-984F-92C249D407E4}">
      <dgm:prSet/>
      <dgm:spPr/>
      <dgm:t>
        <a:bodyPr/>
        <a:lstStyle/>
        <a:p>
          <a:endParaRPr lang="en-GB"/>
        </a:p>
      </dgm:t>
    </dgm:pt>
    <dgm:pt modelId="{2D39F98B-0A6C-4974-8066-B4CA9FA2C9D1}">
      <dgm:prSet phldrT="[Text]"/>
      <dgm:spPr/>
      <dgm:t>
        <a:bodyPr/>
        <a:lstStyle/>
        <a:p>
          <a:r>
            <a:rPr lang="en-GB" dirty="0" smtClean="0"/>
            <a:t>Wait for Vehicle</a:t>
          </a:r>
          <a:endParaRPr lang="en-GB" dirty="0"/>
        </a:p>
      </dgm:t>
    </dgm:pt>
    <dgm:pt modelId="{A90692FF-6CAB-408B-B6F3-FD9F4B4675EB}" type="parTrans" cxnId="{7D45B2E0-AB62-4448-8FC6-608DFFD7BE86}">
      <dgm:prSet/>
      <dgm:spPr/>
      <dgm:t>
        <a:bodyPr/>
        <a:lstStyle/>
        <a:p>
          <a:endParaRPr lang="en-GB"/>
        </a:p>
      </dgm:t>
    </dgm:pt>
    <dgm:pt modelId="{5C5DC807-2F8F-4F39-B49C-55F14ACA5907}" type="sibTrans" cxnId="{7D45B2E0-AB62-4448-8FC6-608DFFD7BE86}">
      <dgm:prSet/>
      <dgm:spPr/>
      <dgm:t>
        <a:bodyPr/>
        <a:lstStyle/>
        <a:p>
          <a:endParaRPr lang="en-GB"/>
        </a:p>
      </dgm:t>
    </dgm:pt>
    <dgm:pt modelId="{378CAFA7-F159-42E4-8813-BA6A6A6755BE}" type="pres">
      <dgm:prSet presAssocID="{4D4179CC-F815-465D-B556-4D6EFC0BE55A}" presName="hierChild1" presStyleCnt="0">
        <dgm:presLayoutVars>
          <dgm:orgChart val="1"/>
          <dgm:chPref val="1"/>
          <dgm:dir/>
          <dgm:animOne val="branch"/>
          <dgm:animLvl val="lvl"/>
          <dgm:resizeHandles/>
        </dgm:presLayoutVars>
      </dgm:prSet>
      <dgm:spPr/>
      <dgm:t>
        <a:bodyPr/>
        <a:lstStyle/>
        <a:p>
          <a:endParaRPr lang="en-GB"/>
        </a:p>
      </dgm:t>
    </dgm:pt>
    <dgm:pt modelId="{C4244BF4-387F-4E86-9F5F-0DFC1E668CBD}" type="pres">
      <dgm:prSet presAssocID="{14C32A70-F7DC-463F-8773-6B9FAAEEF759}" presName="hierRoot1" presStyleCnt="0">
        <dgm:presLayoutVars>
          <dgm:hierBranch val="init"/>
        </dgm:presLayoutVars>
      </dgm:prSet>
      <dgm:spPr/>
    </dgm:pt>
    <dgm:pt modelId="{F83AD3CE-31C9-47F1-AAD5-C8E7E1FB95EB}" type="pres">
      <dgm:prSet presAssocID="{14C32A70-F7DC-463F-8773-6B9FAAEEF759}" presName="rootComposite1" presStyleCnt="0"/>
      <dgm:spPr/>
    </dgm:pt>
    <dgm:pt modelId="{79EFB2C3-05F0-4716-8FD2-2E8DB99550CE}" type="pres">
      <dgm:prSet presAssocID="{14C32A70-F7DC-463F-8773-6B9FAAEEF759}" presName="rootText1" presStyleLbl="node0" presStyleIdx="0" presStyleCnt="1">
        <dgm:presLayoutVars>
          <dgm:chPref val="3"/>
        </dgm:presLayoutVars>
      </dgm:prSet>
      <dgm:spPr/>
      <dgm:t>
        <a:bodyPr/>
        <a:lstStyle/>
        <a:p>
          <a:endParaRPr lang="en-GB"/>
        </a:p>
      </dgm:t>
    </dgm:pt>
    <dgm:pt modelId="{C1A0E8C5-7707-475A-A499-2344DCE3D233}" type="pres">
      <dgm:prSet presAssocID="{14C32A70-F7DC-463F-8773-6B9FAAEEF759}" presName="rootConnector1" presStyleLbl="node1" presStyleIdx="0" presStyleCnt="0"/>
      <dgm:spPr/>
      <dgm:t>
        <a:bodyPr/>
        <a:lstStyle/>
        <a:p>
          <a:endParaRPr lang="en-GB"/>
        </a:p>
      </dgm:t>
    </dgm:pt>
    <dgm:pt modelId="{14CA5BAC-C646-4E21-A03E-E243E0238078}" type="pres">
      <dgm:prSet presAssocID="{14C32A70-F7DC-463F-8773-6B9FAAEEF759}" presName="hierChild2" presStyleCnt="0"/>
      <dgm:spPr/>
    </dgm:pt>
    <dgm:pt modelId="{3B9D66D1-E4B5-44AE-9310-CF3E5C3040CC}" type="pres">
      <dgm:prSet presAssocID="{EDEFFB3D-C75D-4660-B193-BEA29F1E62BD}" presName="Name37" presStyleLbl="parChTrans1D2" presStyleIdx="0" presStyleCnt="3"/>
      <dgm:spPr/>
      <dgm:t>
        <a:bodyPr/>
        <a:lstStyle/>
        <a:p>
          <a:endParaRPr lang="en-GB"/>
        </a:p>
      </dgm:t>
    </dgm:pt>
    <dgm:pt modelId="{F90E83B5-837A-4450-B927-60126B99CE51}" type="pres">
      <dgm:prSet presAssocID="{562E7143-BCCE-42AB-AB72-FE2332781C43}" presName="hierRoot2" presStyleCnt="0">
        <dgm:presLayoutVars>
          <dgm:hierBranch val="init"/>
        </dgm:presLayoutVars>
      </dgm:prSet>
      <dgm:spPr/>
    </dgm:pt>
    <dgm:pt modelId="{513E1C61-0380-47DA-94F7-BE065E37B6C0}" type="pres">
      <dgm:prSet presAssocID="{562E7143-BCCE-42AB-AB72-FE2332781C43}" presName="rootComposite" presStyleCnt="0"/>
      <dgm:spPr/>
    </dgm:pt>
    <dgm:pt modelId="{9A5E7F26-4F11-44E6-B50B-51127F762657}" type="pres">
      <dgm:prSet presAssocID="{562E7143-BCCE-42AB-AB72-FE2332781C43}" presName="rootText" presStyleLbl="node2" presStyleIdx="0" presStyleCnt="3">
        <dgm:presLayoutVars>
          <dgm:chPref val="3"/>
        </dgm:presLayoutVars>
      </dgm:prSet>
      <dgm:spPr/>
      <dgm:t>
        <a:bodyPr/>
        <a:lstStyle/>
        <a:p>
          <a:endParaRPr lang="en-GB"/>
        </a:p>
      </dgm:t>
    </dgm:pt>
    <dgm:pt modelId="{3808C00E-E5E1-4747-916A-4D3B45FBDA5D}" type="pres">
      <dgm:prSet presAssocID="{562E7143-BCCE-42AB-AB72-FE2332781C43}" presName="rootConnector" presStyleLbl="node2" presStyleIdx="0" presStyleCnt="3"/>
      <dgm:spPr/>
      <dgm:t>
        <a:bodyPr/>
        <a:lstStyle/>
        <a:p>
          <a:endParaRPr lang="en-GB"/>
        </a:p>
      </dgm:t>
    </dgm:pt>
    <dgm:pt modelId="{FD88BF04-2297-4746-9119-CCF10F0249D8}" type="pres">
      <dgm:prSet presAssocID="{562E7143-BCCE-42AB-AB72-FE2332781C43}" presName="hierChild4" presStyleCnt="0"/>
      <dgm:spPr/>
    </dgm:pt>
    <dgm:pt modelId="{B4FFD9B3-6AB4-4853-8780-DFD98E7D76C3}" type="pres">
      <dgm:prSet presAssocID="{562E7143-BCCE-42AB-AB72-FE2332781C43}" presName="hierChild5" presStyleCnt="0"/>
      <dgm:spPr/>
    </dgm:pt>
    <dgm:pt modelId="{E387C5AF-8459-46F1-BF8A-7F9241CF1C3F}" type="pres">
      <dgm:prSet presAssocID="{4083BD43-57B3-4813-835A-54266ED418FF}" presName="Name37" presStyleLbl="parChTrans1D2" presStyleIdx="1" presStyleCnt="3"/>
      <dgm:spPr/>
      <dgm:t>
        <a:bodyPr/>
        <a:lstStyle/>
        <a:p>
          <a:endParaRPr lang="en-GB"/>
        </a:p>
      </dgm:t>
    </dgm:pt>
    <dgm:pt modelId="{F600B30A-76C8-4AB3-9804-E2BC10DB657E}" type="pres">
      <dgm:prSet presAssocID="{0682CDA8-FB47-4AB4-A171-5CB49B212F4F}" presName="hierRoot2" presStyleCnt="0">
        <dgm:presLayoutVars>
          <dgm:hierBranch val="init"/>
        </dgm:presLayoutVars>
      </dgm:prSet>
      <dgm:spPr/>
    </dgm:pt>
    <dgm:pt modelId="{3AC6DD90-49D2-4446-B368-93F449A40E97}" type="pres">
      <dgm:prSet presAssocID="{0682CDA8-FB47-4AB4-A171-5CB49B212F4F}" presName="rootComposite" presStyleCnt="0"/>
      <dgm:spPr/>
    </dgm:pt>
    <dgm:pt modelId="{ADC39FA1-3AD4-466A-94D7-D3ADC4492BC4}" type="pres">
      <dgm:prSet presAssocID="{0682CDA8-FB47-4AB4-A171-5CB49B212F4F}" presName="rootText" presStyleLbl="node2" presStyleIdx="1" presStyleCnt="3">
        <dgm:presLayoutVars>
          <dgm:chPref val="3"/>
        </dgm:presLayoutVars>
      </dgm:prSet>
      <dgm:spPr/>
      <dgm:t>
        <a:bodyPr/>
        <a:lstStyle/>
        <a:p>
          <a:endParaRPr lang="en-GB"/>
        </a:p>
      </dgm:t>
    </dgm:pt>
    <dgm:pt modelId="{F52505DC-C776-4AC5-BD76-071C2774AB46}" type="pres">
      <dgm:prSet presAssocID="{0682CDA8-FB47-4AB4-A171-5CB49B212F4F}" presName="rootConnector" presStyleLbl="node2" presStyleIdx="1" presStyleCnt="3"/>
      <dgm:spPr/>
      <dgm:t>
        <a:bodyPr/>
        <a:lstStyle/>
        <a:p>
          <a:endParaRPr lang="en-GB"/>
        </a:p>
      </dgm:t>
    </dgm:pt>
    <dgm:pt modelId="{DAECC46E-2FD7-4E0E-8CBA-3B5D62771F08}" type="pres">
      <dgm:prSet presAssocID="{0682CDA8-FB47-4AB4-A171-5CB49B212F4F}" presName="hierChild4" presStyleCnt="0"/>
      <dgm:spPr/>
    </dgm:pt>
    <dgm:pt modelId="{56A46D54-07A4-40E4-91F4-3C8C5C48367C}" type="pres">
      <dgm:prSet presAssocID="{0682CDA8-FB47-4AB4-A171-5CB49B212F4F}" presName="hierChild5" presStyleCnt="0"/>
      <dgm:spPr/>
    </dgm:pt>
    <dgm:pt modelId="{888C532B-7472-4E8C-95AE-D0AB738F1538}" type="pres">
      <dgm:prSet presAssocID="{A90692FF-6CAB-408B-B6F3-FD9F4B4675EB}" presName="Name37" presStyleLbl="parChTrans1D2" presStyleIdx="2" presStyleCnt="3"/>
      <dgm:spPr/>
      <dgm:t>
        <a:bodyPr/>
        <a:lstStyle/>
        <a:p>
          <a:endParaRPr lang="en-GB"/>
        </a:p>
      </dgm:t>
    </dgm:pt>
    <dgm:pt modelId="{3003F048-5020-4F1B-9FD4-8F28A68B4095}" type="pres">
      <dgm:prSet presAssocID="{2D39F98B-0A6C-4974-8066-B4CA9FA2C9D1}" presName="hierRoot2" presStyleCnt="0">
        <dgm:presLayoutVars>
          <dgm:hierBranch val="init"/>
        </dgm:presLayoutVars>
      </dgm:prSet>
      <dgm:spPr/>
    </dgm:pt>
    <dgm:pt modelId="{C54BBDEA-9CBA-4C82-87E6-D6FC42E9DDB0}" type="pres">
      <dgm:prSet presAssocID="{2D39F98B-0A6C-4974-8066-B4CA9FA2C9D1}" presName="rootComposite" presStyleCnt="0"/>
      <dgm:spPr/>
    </dgm:pt>
    <dgm:pt modelId="{D8ED5EFE-6BFE-4D49-977D-94DD2444E477}" type="pres">
      <dgm:prSet presAssocID="{2D39F98B-0A6C-4974-8066-B4CA9FA2C9D1}" presName="rootText" presStyleLbl="node2" presStyleIdx="2" presStyleCnt="3">
        <dgm:presLayoutVars>
          <dgm:chPref val="3"/>
        </dgm:presLayoutVars>
      </dgm:prSet>
      <dgm:spPr/>
      <dgm:t>
        <a:bodyPr/>
        <a:lstStyle/>
        <a:p>
          <a:endParaRPr lang="en-GB"/>
        </a:p>
      </dgm:t>
    </dgm:pt>
    <dgm:pt modelId="{D7BB8B34-31CF-4E0D-8BB5-297F1C7F94F0}" type="pres">
      <dgm:prSet presAssocID="{2D39F98B-0A6C-4974-8066-B4CA9FA2C9D1}" presName="rootConnector" presStyleLbl="node2" presStyleIdx="2" presStyleCnt="3"/>
      <dgm:spPr/>
      <dgm:t>
        <a:bodyPr/>
        <a:lstStyle/>
        <a:p>
          <a:endParaRPr lang="en-GB"/>
        </a:p>
      </dgm:t>
    </dgm:pt>
    <dgm:pt modelId="{50FD1E54-FC5C-43A8-9A0F-8BA8FAAB3E28}" type="pres">
      <dgm:prSet presAssocID="{2D39F98B-0A6C-4974-8066-B4CA9FA2C9D1}" presName="hierChild4" presStyleCnt="0"/>
      <dgm:spPr/>
    </dgm:pt>
    <dgm:pt modelId="{8BC4E891-842B-4E3F-BDFF-5499BFABCD6C}" type="pres">
      <dgm:prSet presAssocID="{2D39F98B-0A6C-4974-8066-B4CA9FA2C9D1}" presName="hierChild5" presStyleCnt="0"/>
      <dgm:spPr/>
    </dgm:pt>
    <dgm:pt modelId="{5158355A-A269-4932-AB90-2D0AD590A5D8}" type="pres">
      <dgm:prSet presAssocID="{14C32A70-F7DC-463F-8773-6B9FAAEEF759}" presName="hierChild3" presStyleCnt="0"/>
      <dgm:spPr/>
    </dgm:pt>
  </dgm:ptLst>
  <dgm:cxnLst>
    <dgm:cxn modelId="{07928FB2-E2E1-4C28-B2EA-D85532907BF8}" type="presOf" srcId="{4083BD43-57B3-4813-835A-54266ED418FF}" destId="{E387C5AF-8459-46F1-BF8A-7F9241CF1C3F}" srcOrd="0" destOrd="0" presId="urn:microsoft.com/office/officeart/2005/8/layout/orgChart1"/>
    <dgm:cxn modelId="{F46AA20B-2250-451F-9019-0B1CAB0693CF}" type="presOf" srcId="{14C32A70-F7DC-463F-8773-6B9FAAEEF759}" destId="{C1A0E8C5-7707-475A-A499-2344DCE3D233}" srcOrd="1" destOrd="0" presId="urn:microsoft.com/office/officeart/2005/8/layout/orgChart1"/>
    <dgm:cxn modelId="{34AFD702-A162-4F0F-B592-439CF8C8E8A0}" type="presOf" srcId="{0682CDA8-FB47-4AB4-A171-5CB49B212F4F}" destId="{F52505DC-C776-4AC5-BD76-071C2774AB46}" srcOrd="1" destOrd="0" presId="urn:microsoft.com/office/officeart/2005/8/layout/orgChart1"/>
    <dgm:cxn modelId="{7B596AC2-FC53-408C-9714-04469C33110C}" type="presOf" srcId="{EDEFFB3D-C75D-4660-B193-BEA29F1E62BD}" destId="{3B9D66D1-E4B5-44AE-9310-CF3E5C3040CC}" srcOrd="0" destOrd="0" presId="urn:microsoft.com/office/officeart/2005/8/layout/orgChart1"/>
    <dgm:cxn modelId="{A74C1657-6E16-4EA9-83BF-98EC7AACCE90}" type="presOf" srcId="{2D39F98B-0A6C-4974-8066-B4CA9FA2C9D1}" destId="{D7BB8B34-31CF-4E0D-8BB5-297F1C7F94F0}" srcOrd="1" destOrd="0" presId="urn:microsoft.com/office/officeart/2005/8/layout/orgChart1"/>
    <dgm:cxn modelId="{CB576838-4143-4347-AFD2-507B902986EC}" type="presOf" srcId="{562E7143-BCCE-42AB-AB72-FE2332781C43}" destId="{3808C00E-E5E1-4747-916A-4D3B45FBDA5D}" srcOrd="1" destOrd="0" presId="urn:microsoft.com/office/officeart/2005/8/layout/orgChart1"/>
    <dgm:cxn modelId="{F1B7CDBD-CB6A-47BA-912E-8761654682F3}" srcId="{14C32A70-F7DC-463F-8773-6B9FAAEEF759}" destId="{562E7143-BCCE-42AB-AB72-FE2332781C43}" srcOrd="0" destOrd="0" parTransId="{EDEFFB3D-C75D-4660-B193-BEA29F1E62BD}" sibTransId="{6BAE47D6-AB7E-41FB-8324-259E660330DD}"/>
    <dgm:cxn modelId="{44C9183E-1BC4-4327-A6D9-52ABFD8408A7}" type="presOf" srcId="{A90692FF-6CAB-408B-B6F3-FD9F4B4675EB}" destId="{888C532B-7472-4E8C-95AE-D0AB738F1538}" srcOrd="0" destOrd="0" presId="urn:microsoft.com/office/officeart/2005/8/layout/orgChart1"/>
    <dgm:cxn modelId="{0FF0E400-A6B9-4F4B-B256-D1637BC76AAA}" type="presOf" srcId="{562E7143-BCCE-42AB-AB72-FE2332781C43}" destId="{9A5E7F26-4F11-44E6-B50B-51127F762657}" srcOrd="0" destOrd="0" presId="urn:microsoft.com/office/officeart/2005/8/layout/orgChart1"/>
    <dgm:cxn modelId="{50D1BB9A-93EA-4462-A071-49A257A98FE1}" type="presOf" srcId="{0682CDA8-FB47-4AB4-A171-5CB49B212F4F}" destId="{ADC39FA1-3AD4-466A-94D7-D3ADC4492BC4}" srcOrd="0" destOrd="0" presId="urn:microsoft.com/office/officeart/2005/8/layout/orgChart1"/>
    <dgm:cxn modelId="{72860B12-F637-4796-BDE4-974AC436A45C}" type="presOf" srcId="{14C32A70-F7DC-463F-8773-6B9FAAEEF759}" destId="{79EFB2C3-05F0-4716-8FD2-2E8DB99550CE}" srcOrd="0" destOrd="0" presId="urn:microsoft.com/office/officeart/2005/8/layout/orgChart1"/>
    <dgm:cxn modelId="{CBAEDA70-C57B-4153-984F-92C249D407E4}" srcId="{14C32A70-F7DC-463F-8773-6B9FAAEEF759}" destId="{0682CDA8-FB47-4AB4-A171-5CB49B212F4F}" srcOrd="1" destOrd="0" parTransId="{4083BD43-57B3-4813-835A-54266ED418FF}" sibTransId="{AAE8B83E-F279-4B6E-BDA3-D48F31E3DF93}"/>
    <dgm:cxn modelId="{54AD178A-1E98-4BB6-BB41-DEDE5B8B8659}" srcId="{4D4179CC-F815-465D-B556-4D6EFC0BE55A}" destId="{14C32A70-F7DC-463F-8773-6B9FAAEEF759}" srcOrd="0" destOrd="0" parTransId="{75AF8755-5316-4A31-9DA3-CD33DA8CCE0E}" sibTransId="{CF20C051-0529-40C8-ACDF-1D1D700D039C}"/>
    <dgm:cxn modelId="{3B13F490-1673-48C5-9CAC-E6E335E68991}" type="presOf" srcId="{4D4179CC-F815-465D-B556-4D6EFC0BE55A}" destId="{378CAFA7-F159-42E4-8813-BA6A6A6755BE}" srcOrd="0" destOrd="0" presId="urn:microsoft.com/office/officeart/2005/8/layout/orgChart1"/>
    <dgm:cxn modelId="{6FA2211A-997B-48A3-AE63-A3090910DE9B}" type="presOf" srcId="{2D39F98B-0A6C-4974-8066-B4CA9FA2C9D1}" destId="{D8ED5EFE-6BFE-4D49-977D-94DD2444E477}" srcOrd="0" destOrd="0" presId="urn:microsoft.com/office/officeart/2005/8/layout/orgChart1"/>
    <dgm:cxn modelId="{7D45B2E0-AB62-4448-8FC6-608DFFD7BE86}" srcId="{14C32A70-F7DC-463F-8773-6B9FAAEEF759}" destId="{2D39F98B-0A6C-4974-8066-B4CA9FA2C9D1}" srcOrd="2" destOrd="0" parTransId="{A90692FF-6CAB-408B-B6F3-FD9F4B4675EB}" sibTransId="{5C5DC807-2F8F-4F39-B49C-55F14ACA5907}"/>
    <dgm:cxn modelId="{E37FD8A6-C431-45F0-A992-F2050BB66343}" type="presParOf" srcId="{378CAFA7-F159-42E4-8813-BA6A6A6755BE}" destId="{C4244BF4-387F-4E86-9F5F-0DFC1E668CBD}" srcOrd="0" destOrd="0" presId="urn:microsoft.com/office/officeart/2005/8/layout/orgChart1"/>
    <dgm:cxn modelId="{1560E9CA-61CD-477B-82DB-A5D635FA1627}" type="presParOf" srcId="{C4244BF4-387F-4E86-9F5F-0DFC1E668CBD}" destId="{F83AD3CE-31C9-47F1-AAD5-C8E7E1FB95EB}" srcOrd="0" destOrd="0" presId="urn:microsoft.com/office/officeart/2005/8/layout/orgChart1"/>
    <dgm:cxn modelId="{89056B1B-F164-4B70-821C-C1A313504AF5}" type="presParOf" srcId="{F83AD3CE-31C9-47F1-AAD5-C8E7E1FB95EB}" destId="{79EFB2C3-05F0-4716-8FD2-2E8DB99550CE}" srcOrd="0" destOrd="0" presId="urn:microsoft.com/office/officeart/2005/8/layout/orgChart1"/>
    <dgm:cxn modelId="{AC02447B-DD86-46D5-8783-508E60EC689F}" type="presParOf" srcId="{F83AD3CE-31C9-47F1-AAD5-C8E7E1FB95EB}" destId="{C1A0E8C5-7707-475A-A499-2344DCE3D233}" srcOrd="1" destOrd="0" presId="urn:microsoft.com/office/officeart/2005/8/layout/orgChart1"/>
    <dgm:cxn modelId="{9D59854B-1D78-44FB-98A9-BED984730513}" type="presParOf" srcId="{C4244BF4-387F-4E86-9F5F-0DFC1E668CBD}" destId="{14CA5BAC-C646-4E21-A03E-E243E0238078}" srcOrd="1" destOrd="0" presId="urn:microsoft.com/office/officeart/2005/8/layout/orgChart1"/>
    <dgm:cxn modelId="{79CFD24C-0F3F-4133-9AAC-1A1E542EF5B6}" type="presParOf" srcId="{14CA5BAC-C646-4E21-A03E-E243E0238078}" destId="{3B9D66D1-E4B5-44AE-9310-CF3E5C3040CC}" srcOrd="0" destOrd="0" presId="urn:microsoft.com/office/officeart/2005/8/layout/orgChart1"/>
    <dgm:cxn modelId="{A368509A-3546-4093-B29D-FF15F8A96423}" type="presParOf" srcId="{14CA5BAC-C646-4E21-A03E-E243E0238078}" destId="{F90E83B5-837A-4450-B927-60126B99CE51}" srcOrd="1" destOrd="0" presId="urn:microsoft.com/office/officeart/2005/8/layout/orgChart1"/>
    <dgm:cxn modelId="{15CF4302-4043-49A6-AD03-5CF11261F3E8}" type="presParOf" srcId="{F90E83B5-837A-4450-B927-60126B99CE51}" destId="{513E1C61-0380-47DA-94F7-BE065E37B6C0}" srcOrd="0" destOrd="0" presId="urn:microsoft.com/office/officeart/2005/8/layout/orgChart1"/>
    <dgm:cxn modelId="{04383C26-BDF6-48F5-BF5A-80D82E03E4D7}" type="presParOf" srcId="{513E1C61-0380-47DA-94F7-BE065E37B6C0}" destId="{9A5E7F26-4F11-44E6-B50B-51127F762657}" srcOrd="0" destOrd="0" presId="urn:microsoft.com/office/officeart/2005/8/layout/orgChart1"/>
    <dgm:cxn modelId="{4A959BB4-364D-4AD8-935E-5E19E7C1B70D}" type="presParOf" srcId="{513E1C61-0380-47DA-94F7-BE065E37B6C0}" destId="{3808C00E-E5E1-4747-916A-4D3B45FBDA5D}" srcOrd="1" destOrd="0" presId="urn:microsoft.com/office/officeart/2005/8/layout/orgChart1"/>
    <dgm:cxn modelId="{9A137BBB-0103-4C07-ACC9-326D08B4E6C3}" type="presParOf" srcId="{F90E83B5-837A-4450-B927-60126B99CE51}" destId="{FD88BF04-2297-4746-9119-CCF10F0249D8}" srcOrd="1" destOrd="0" presId="urn:microsoft.com/office/officeart/2005/8/layout/orgChart1"/>
    <dgm:cxn modelId="{F670A70D-96E0-4A95-B3C8-A82CF8328904}" type="presParOf" srcId="{F90E83B5-837A-4450-B927-60126B99CE51}" destId="{B4FFD9B3-6AB4-4853-8780-DFD98E7D76C3}" srcOrd="2" destOrd="0" presId="urn:microsoft.com/office/officeart/2005/8/layout/orgChart1"/>
    <dgm:cxn modelId="{1C21E62B-ECB7-4A37-AFE6-22971F1E139F}" type="presParOf" srcId="{14CA5BAC-C646-4E21-A03E-E243E0238078}" destId="{E387C5AF-8459-46F1-BF8A-7F9241CF1C3F}" srcOrd="2" destOrd="0" presId="urn:microsoft.com/office/officeart/2005/8/layout/orgChart1"/>
    <dgm:cxn modelId="{3D5BDBA6-564A-4BD7-8FDC-C2148BF36F5C}" type="presParOf" srcId="{14CA5BAC-C646-4E21-A03E-E243E0238078}" destId="{F600B30A-76C8-4AB3-9804-E2BC10DB657E}" srcOrd="3" destOrd="0" presId="urn:microsoft.com/office/officeart/2005/8/layout/orgChart1"/>
    <dgm:cxn modelId="{F41B8471-C759-4086-BB94-3DAA7AE59C4E}" type="presParOf" srcId="{F600B30A-76C8-4AB3-9804-E2BC10DB657E}" destId="{3AC6DD90-49D2-4446-B368-93F449A40E97}" srcOrd="0" destOrd="0" presId="urn:microsoft.com/office/officeart/2005/8/layout/orgChart1"/>
    <dgm:cxn modelId="{A1836415-6C2B-4B5B-A83D-4788F8AE3464}" type="presParOf" srcId="{3AC6DD90-49D2-4446-B368-93F449A40E97}" destId="{ADC39FA1-3AD4-466A-94D7-D3ADC4492BC4}" srcOrd="0" destOrd="0" presId="urn:microsoft.com/office/officeart/2005/8/layout/orgChart1"/>
    <dgm:cxn modelId="{52D9228A-9E46-40C4-AEB6-B91B5A768313}" type="presParOf" srcId="{3AC6DD90-49D2-4446-B368-93F449A40E97}" destId="{F52505DC-C776-4AC5-BD76-071C2774AB46}" srcOrd="1" destOrd="0" presId="urn:microsoft.com/office/officeart/2005/8/layout/orgChart1"/>
    <dgm:cxn modelId="{562F9B46-77EB-4113-BDC1-76B5E3CC9E30}" type="presParOf" srcId="{F600B30A-76C8-4AB3-9804-E2BC10DB657E}" destId="{DAECC46E-2FD7-4E0E-8CBA-3B5D62771F08}" srcOrd="1" destOrd="0" presId="urn:microsoft.com/office/officeart/2005/8/layout/orgChart1"/>
    <dgm:cxn modelId="{C4C1298E-80F7-4CD3-884C-8BAA49F65842}" type="presParOf" srcId="{F600B30A-76C8-4AB3-9804-E2BC10DB657E}" destId="{56A46D54-07A4-40E4-91F4-3C8C5C48367C}" srcOrd="2" destOrd="0" presId="urn:microsoft.com/office/officeart/2005/8/layout/orgChart1"/>
    <dgm:cxn modelId="{AD27A329-9FB1-43A6-BFDB-7D2B7982C12D}" type="presParOf" srcId="{14CA5BAC-C646-4E21-A03E-E243E0238078}" destId="{888C532B-7472-4E8C-95AE-D0AB738F1538}" srcOrd="4" destOrd="0" presId="urn:microsoft.com/office/officeart/2005/8/layout/orgChart1"/>
    <dgm:cxn modelId="{F6AE97EE-3A94-4215-8514-2DA8B9FBB544}" type="presParOf" srcId="{14CA5BAC-C646-4E21-A03E-E243E0238078}" destId="{3003F048-5020-4F1B-9FD4-8F28A68B4095}" srcOrd="5" destOrd="0" presId="urn:microsoft.com/office/officeart/2005/8/layout/orgChart1"/>
    <dgm:cxn modelId="{A0FED4EF-93F5-4CB1-9C8C-238472FFFC71}" type="presParOf" srcId="{3003F048-5020-4F1B-9FD4-8F28A68B4095}" destId="{C54BBDEA-9CBA-4C82-87E6-D6FC42E9DDB0}" srcOrd="0" destOrd="0" presId="urn:microsoft.com/office/officeart/2005/8/layout/orgChart1"/>
    <dgm:cxn modelId="{854645FD-3E21-40D4-B5FE-002AA24D1E3B}" type="presParOf" srcId="{C54BBDEA-9CBA-4C82-87E6-D6FC42E9DDB0}" destId="{D8ED5EFE-6BFE-4D49-977D-94DD2444E477}" srcOrd="0" destOrd="0" presId="urn:microsoft.com/office/officeart/2005/8/layout/orgChart1"/>
    <dgm:cxn modelId="{1E4CE85A-F663-40C3-B66B-E6D39CDB4FFE}" type="presParOf" srcId="{C54BBDEA-9CBA-4C82-87E6-D6FC42E9DDB0}" destId="{D7BB8B34-31CF-4E0D-8BB5-297F1C7F94F0}" srcOrd="1" destOrd="0" presId="urn:microsoft.com/office/officeart/2005/8/layout/orgChart1"/>
    <dgm:cxn modelId="{D05409AE-455D-4F9E-847B-3196410494E9}" type="presParOf" srcId="{3003F048-5020-4F1B-9FD4-8F28A68B4095}" destId="{50FD1E54-FC5C-43A8-9A0F-8BA8FAAB3E28}" srcOrd="1" destOrd="0" presId="urn:microsoft.com/office/officeart/2005/8/layout/orgChart1"/>
    <dgm:cxn modelId="{A6B48250-AC71-4C66-9825-9A49F97A28E2}" type="presParOf" srcId="{3003F048-5020-4F1B-9FD4-8F28A68B4095}" destId="{8BC4E891-842B-4E3F-BDFF-5499BFABCD6C}" srcOrd="2" destOrd="0" presId="urn:microsoft.com/office/officeart/2005/8/layout/orgChart1"/>
    <dgm:cxn modelId="{0B0BD07F-F59A-4C67-A702-CAA4B7A5801C}" type="presParOf" srcId="{C4244BF4-387F-4E86-9F5F-0DFC1E668CBD}" destId="{5158355A-A269-4932-AB90-2D0AD590A5D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179E1F-107D-4A43-9DC8-35F78A618CA2}" type="doc">
      <dgm:prSet loTypeId="urn:microsoft.com/office/officeart/2005/8/layout/process1" loCatId="process" qsTypeId="urn:microsoft.com/office/officeart/2005/8/quickstyle/simple1" qsCatId="simple" csTypeId="urn:microsoft.com/office/officeart/2005/8/colors/accent1_2" csCatId="accent1" phldr="1"/>
      <dgm:spPr/>
    </dgm:pt>
    <dgm:pt modelId="{19FE6C67-7A70-4A0C-A9B6-E1ED5DD960A5}">
      <dgm:prSet phldrT="[Text]"/>
      <dgm:spPr/>
      <dgm:t>
        <a:bodyPr/>
        <a:lstStyle/>
        <a:p>
          <a:r>
            <a:rPr lang="en-GB" dirty="0" smtClean="0"/>
            <a:t>Use sweeping line for obstacle analysis</a:t>
          </a:r>
          <a:endParaRPr lang="en-GB" dirty="0"/>
        </a:p>
      </dgm:t>
    </dgm:pt>
    <dgm:pt modelId="{DFA1CBF6-F648-43DB-987B-AAB8CBA13DAF}" type="parTrans" cxnId="{6D2F9CA5-F1CC-4CDB-AF12-500FC23614C7}">
      <dgm:prSet/>
      <dgm:spPr/>
      <dgm:t>
        <a:bodyPr/>
        <a:lstStyle/>
        <a:p>
          <a:endParaRPr lang="en-GB"/>
        </a:p>
      </dgm:t>
    </dgm:pt>
    <dgm:pt modelId="{360935A0-4BB4-40A3-A7FB-905FA7BA1C20}" type="sibTrans" cxnId="{6D2F9CA5-F1CC-4CDB-AF12-500FC23614C7}">
      <dgm:prSet/>
      <dgm:spPr/>
      <dgm:t>
        <a:bodyPr/>
        <a:lstStyle/>
        <a:p>
          <a:endParaRPr lang="en-GB"/>
        </a:p>
      </dgm:t>
    </dgm:pt>
    <dgm:pt modelId="{EDFE4184-632F-4A0F-89EF-6C5F3713CD12}">
      <dgm:prSet phldrT="[Text]"/>
      <dgm:spPr/>
      <dgm:t>
        <a:bodyPr/>
        <a:lstStyle/>
        <a:p>
          <a:r>
            <a:rPr lang="en-GB" dirty="0" smtClean="0"/>
            <a:t>Compute vehicles requiring independent lane</a:t>
          </a:r>
          <a:endParaRPr lang="en-GB" dirty="0"/>
        </a:p>
      </dgm:t>
    </dgm:pt>
    <dgm:pt modelId="{98952FEF-BC23-4AAD-8DAD-AD9C211494CC}" type="parTrans" cxnId="{D3BB93CC-A85D-472E-9975-C06CD1F965EF}">
      <dgm:prSet/>
      <dgm:spPr/>
      <dgm:t>
        <a:bodyPr/>
        <a:lstStyle/>
        <a:p>
          <a:endParaRPr lang="en-GB"/>
        </a:p>
      </dgm:t>
    </dgm:pt>
    <dgm:pt modelId="{FF0C14DD-C519-4DEA-9277-4DC80E4AC189}" type="sibTrans" cxnId="{D3BB93CC-A85D-472E-9975-C06CD1F965EF}">
      <dgm:prSet/>
      <dgm:spPr/>
      <dgm:t>
        <a:bodyPr/>
        <a:lstStyle/>
        <a:p>
          <a:endParaRPr lang="en-GB"/>
        </a:p>
      </dgm:t>
    </dgm:pt>
    <dgm:pt modelId="{E070645A-84DA-4055-A875-3CE5F65CAB73}">
      <dgm:prSet phldrT="[Text]"/>
      <dgm:spPr/>
      <dgm:t>
        <a:bodyPr/>
        <a:lstStyle/>
        <a:p>
          <a:r>
            <a:rPr lang="en-GB" dirty="0" smtClean="0"/>
            <a:t>For every pathway</a:t>
          </a:r>
          <a:endParaRPr lang="en-GB" dirty="0"/>
        </a:p>
      </dgm:t>
    </dgm:pt>
    <dgm:pt modelId="{DF75DB0B-4C06-456B-ACA6-7B772ABC9852}" type="parTrans" cxnId="{85A8A3D0-1A35-49EE-9C00-256F47038855}">
      <dgm:prSet/>
      <dgm:spPr/>
      <dgm:t>
        <a:bodyPr/>
        <a:lstStyle/>
        <a:p>
          <a:endParaRPr lang="en-GB"/>
        </a:p>
      </dgm:t>
    </dgm:pt>
    <dgm:pt modelId="{1372D5F4-9EC4-41B7-9F73-3C9DD1AB8AD3}" type="sibTrans" cxnId="{85A8A3D0-1A35-49EE-9C00-256F47038855}">
      <dgm:prSet/>
      <dgm:spPr/>
      <dgm:t>
        <a:bodyPr/>
        <a:lstStyle/>
        <a:p>
          <a:endParaRPr lang="en-GB"/>
        </a:p>
      </dgm:t>
    </dgm:pt>
    <dgm:pt modelId="{1F571F27-B1AB-4D81-BCB5-753ECC04E570}">
      <dgm:prSet phldrT="[Text]"/>
      <dgm:spPr/>
      <dgm:t>
        <a:bodyPr/>
        <a:lstStyle/>
        <a:p>
          <a:r>
            <a:rPr lang="en-GB" dirty="0" smtClean="0"/>
            <a:t>Distribute pathway width amongst the vehicles</a:t>
          </a:r>
          <a:endParaRPr lang="en-GB" dirty="0"/>
        </a:p>
      </dgm:t>
    </dgm:pt>
    <dgm:pt modelId="{D9738913-657F-4E59-94F4-18AE34163DB1}" type="parTrans" cxnId="{58F86E8C-8ABB-4D87-994F-A9765EFA926D}">
      <dgm:prSet/>
      <dgm:spPr/>
      <dgm:t>
        <a:bodyPr/>
        <a:lstStyle/>
        <a:p>
          <a:endParaRPr lang="en-GB"/>
        </a:p>
      </dgm:t>
    </dgm:pt>
    <dgm:pt modelId="{78D0E0A7-2F8B-4193-9E07-961ECFC2D2E9}" type="sibTrans" cxnId="{58F86E8C-8ABB-4D87-994F-A9765EFA926D}">
      <dgm:prSet/>
      <dgm:spPr/>
      <dgm:t>
        <a:bodyPr/>
        <a:lstStyle/>
        <a:p>
          <a:endParaRPr lang="en-GB"/>
        </a:p>
      </dgm:t>
    </dgm:pt>
    <dgm:pt modelId="{F4B7C0F1-8BD0-47D0-8D85-DD6139BF41B4}" type="pres">
      <dgm:prSet presAssocID="{6B179E1F-107D-4A43-9DC8-35F78A618CA2}" presName="Name0" presStyleCnt="0">
        <dgm:presLayoutVars>
          <dgm:dir/>
          <dgm:resizeHandles val="exact"/>
        </dgm:presLayoutVars>
      </dgm:prSet>
      <dgm:spPr/>
    </dgm:pt>
    <dgm:pt modelId="{C95B8D0C-E899-4627-9369-B054DEAB3118}" type="pres">
      <dgm:prSet presAssocID="{19FE6C67-7A70-4A0C-A9B6-E1ED5DD960A5}" presName="node" presStyleLbl="node1" presStyleIdx="0" presStyleCnt="4">
        <dgm:presLayoutVars>
          <dgm:bulletEnabled val="1"/>
        </dgm:presLayoutVars>
      </dgm:prSet>
      <dgm:spPr/>
      <dgm:t>
        <a:bodyPr/>
        <a:lstStyle/>
        <a:p>
          <a:endParaRPr lang="en-GB"/>
        </a:p>
      </dgm:t>
    </dgm:pt>
    <dgm:pt modelId="{9ED5C10B-18F6-4F0F-89CE-8534AF7B84B9}" type="pres">
      <dgm:prSet presAssocID="{360935A0-4BB4-40A3-A7FB-905FA7BA1C20}" presName="sibTrans" presStyleLbl="sibTrans2D1" presStyleIdx="0" presStyleCnt="3"/>
      <dgm:spPr/>
      <dgm:t>
        <a:bodyPr/>
        <a:lstStyle/>
        <a:p>
          <a:endParaRPr lang="en-GB"/>
        </a:p>
      </dgm:t>
    </dgm:pt>
    <dgm:pt modelId="{13F7431D-AF2D-4E7A-BCDE-8AF284FC16FE}" type="pres">
      <dgm:prSet presAssocID="{360935A0-4BB4-40A3-A7FB-905FA7BA1C20}" presName="connectorText" presStyleLbl="sibTrans2D1" presStyleIdx="0" presStyleCnt="3"/>
      <dgm:spPr/>
      <dgm:t>
        <a:bodyPr/>
        <a:lstStyle/>
        <a:p>
          <a:endParaRPr lang="en-GB"/>
        </a:p>
      </dgm:t>
    </dgm:pt>
    <dgm:pt modelId="{98AF1E69-039E-4C2F-B066-82B96A13185B}" type="pres">
      <dgm:prSet presAssocID="{E070645A-84DA-4055-A875-3CE5F65CAB73}" presName="node" presStyleLbl="node1" presStyleIdx="1" presStyleCnt="4">
        <dgm:presLayoutVars>
          <dgm:bulletEnabled val="1"/>
        </dgm:presLayoutVars>
      </dgm:prSet>
      <dgm:spPr/>
      <dgm:t>
        <a:bodyPr/>
        <a:lstStyle/>
        <a:p>
          <a:endParaRPr lang="en-GB"/>
        </a:p>
      </dgm:t>
    </dgm:pt>
    <dgm:pt modelId="{312956C3-34B9-4A23-8EC0-D4F0EC3011D5}" type="pres">
      <dgm:prSet presAssocID="{1372D5F4-9EC4-41B7-9F73-3C9DD1AB8AD3}" presName="sibTrans" presStyleLbl="sibTrans2D1" presStyleIdx="1" presStyleCnt="3"/>
      <dgm:spPr/>
      <dgm:t>
        <a:bodyPr/>
        <a:lstStyle/>
        <a:p>
          <a:endParaRPr lang="en-GB"/>
        </a:p>
      </dgm:t>
    </dgm:pt>
    <dgm:pt modelId="{FE2EFC94-16EF-42C6-BA4B-17A90FF4F32F}" type="pres">
      <dgm:prSet presAssocID="{1372D5F4-9EC4-41B7-9F73-3C9DD1AB8AD3}" presName="connectorText" presStyleLbl="sibTrans2D1" presStyleIdx="1" presStyleCnt="3"/>
      <dgm:spPr/>
      <dgm:t>
        <a:bodyPr/>
        <a:lstStyle/>
        <a:p>
          <a:endParaRPr lang="en-GB"/>
        </a:p>
      </dgm:t>
    </dgm:pt>
    <dgm:pt modelId="{F7755807-5930-49CF-9FBA-F4D22EC0CCB8}" type="pres">
      <dgm:prSet presAssocID="{EDFE4184-632F-4A0F-89EF-6C5F3713CD12}" presName="node" presStyleLbl="node1" presStyleIdx="2" presStyleCnt="4">
        <dgm:presLayoutVars>
          <dgm:bulletEnabled val="1"/>
        </dgm:presLayoutVars>
      </dgm:prSet>
      <dgm:spPr/>
      <dgm:t>
        <a:bodyPr/>
        <a:lstStyle/>
        <a:p>
          <a:endParaRPr lang="en-GB"/>
        </a:p>
      </dgm:t>
    </dgm:pt>
    <dgm:pt modelId="{0A7D1794-9813-42B2-A501-A9DCF2FFD6D4}" type="pres">
      <dgm:prSet presAssocID="{FF0C14DD-C519-4DEA-9277-4DC80E4AC189}" presName="sibTrans" presStyleLbl="sibTrans2D1" presStyleIdx="2" presStyleCnt="3"/>
      <dgm:spPr/>
      <dgm:t>
        <a:bodyPr/>
        <a:lstStyle/>
        <a:p>
          <a:endParaRPr lang="en-GB"/>
        </a:p>
      </dgm:t>
    </dgm:pt>
    <dgm:pt modelId="{8325670A-9E59-4A9D-B026-2FD06D17E045}" type="pres">
      <dgm:prSet presAssocID="{FF0C14DD-C519-4DEA-9277-4DC80E4AC189}" presName="connectorText" presStyleLbl="sibTrans2D1" presStyleIdx="2" presStyleCnt="3"/>
      <dgm:spPr/>
      <dgm:t>
        <a:bodyPr/>
        <a:lstStyle/>
        <a:p>
          <a:endParaRPr lang="en-GB"/>
        </a:p>
      </dgm:t>
    </dgm:pt>
    <dgm:pt modelId="{B13FBDCC-4CE9-47F7-808D-A9996FE3CD14}" type="pres">
      <dgm:prSet presAssocID="{1F571F27-B1AB-4D81-BCB5-753ECC04E570}" presName="node" presStyleLbl="node1" presStyleIdx="3" presStyleCnt="4">
        <dgm:presLayoutVars>
          <dgm:bulletEnabled val="1"/>
        </dgm:presLayoutVars>
      </dgm:prSet>
      <dgm:spPr/>
      <dgm:t>
        <a:bodyPr/>
        <a:lstStyle/>
        <a:p>
          <a:endParaRPr lang="en-GB"/>
        </a:p>
      </dgm:t>
    </dgm:pt>
  </dgm:ptLst>
  <dgm:cxnLst>
    <dgm:cxn modelId="{D3BB93CC-A85D-472E-9975-C06CD1F965EF}" srcId="{6B179E1F-107D-4A43-9DC8-35F78A618CA2}" destId="{EDFE4184-632F-4A0F-89EF-6C5F3713CD12}" srcOrd="2" destOrd="0" parTransId="{98952FEF-BC23-4AAD-8DAD-AD9C211494CC}" sibTransId="{FF0C14DD-C519-4DEA-9277-4DC80E4AC189}"/>
    <dgm:cxn modelId="{B322BF31-3BFE-406B-8AE1-E77869E173E1}" type="presOf" srcId="{FF0C14DD-C519-4DEA-9277-4DC80E4AC189}" destId="{0A7D1794-9813-42B2-A501-A9DCF2FFD6D4}" srcOrd="0" destOrd="0" presId="urn:microsoft.com/office/officeart/2005/8/layout/process1"/>
    <dgm:cxn modelId="{C01E3F56-1CDB-4DAE-97FF-DAB15086DD73}" type="presOf" srcId="{E070645A-84DA-4055-A875-3CE5F65CAB73}" destId="{98AF1E69-039E-4C2F-B066-82B96A13185B}" srcOrd="0" destOrd="0" presId="urn:microsoft.com/office/officeart/2005/8/layout/process1"/>
    <dgm:cxn modelId="{85A8A3D0-1A35-49EE-9C00-256F47038855}" srcId="{6B179E1F-107D-4A43-9DC8-35F78A618CA2}" destId="{E070645A-84DA-4055-A875-3CE5F65CAB73}" srcOrd="1" destOrd="0" parTransId="{DF75DB0B-4C06-456B-ACA6-7B772ABC9852}" sibTransId="{1372D5F4-9EC4-41B7-9F73-3C9DD1AB8AD3}"/>
    <dgm:cxn modelId="{43B519AC-8C87-4254-9F0C-3F3F0C3A9303}" type="presOf" srcId="{360935A0-4BB4-40A3-A7FB-905FA7BA1C20}" destId="{13F7431D-AF2D-4E7A-BCDE-8AF284FC16FE}" srcOrd="1" destOrd="0" presId="urn:microsoft.com/office/officeart/2005/8/layout/process1"/>
    <dgm:cxn modelId="{408D9D93-54CD-48A5-9E3D-34CE04D05F4B}" type="presOf" srcId="{1372D5F4-9EC4-41B7-9F73-3C9DD1AB8AD3}" destId="{FE2EFC94-16EF-42C6-BA4B-17A90FF4F32F}" srcOrd="1" destOrd="0" presId="urn:microsoft.com/office/officeart/2005/8/layout/process1"/>
    <dgm:cxn modelId="{28D64E6D-4EB8-44EB-B08D-0A0DF5DC8EDD}" type="presOf" srcId="{19FE6C67-7A70-4A0C-A9B6-E1ED5DD960A5}" destId="{C95B8D0C-E899-4627-9369-B054DEAB3118}" srcOrd="0" destOrd="0" presId="urn:microsoft.com/office/officeart/2005/8/layout/process1"/>
    <dgm:cxn modelId="{25F8FDD6-114C-40E0-A8E3-61478A20A513}" type="presOf" srcId="{FF0C14DD-C519-4DEA-9277-4DC80E4AC189}" destId="{8325670A-9E59-4A9D-B026-2FD06D17E045}" srcOrd="1" destOrd="0" presId="urn:microsoft.com/office/officeart/2005/8/layout/process1"/>
    <dgm:cxn modelId="{5F336ABA-EAB4-4A4F-884E-D7CC3CA28B90}" type="presOf" srcId="{6B179E1F-107D-4A43-9DC8-35F78A618CA2}" destId="{F4B7C0F1-8BD0-47D0-8D85-DD6139BF41B4}" srcOrd="0" destOrd="0" presId="urn:microsoft.com/office/officeart/2005/8/layout/process1"/>
    <dgm:cxn modelId="{6D2F9CA5-F1CC-4CDB-AF12-500FC23614C7}" srcId="{6B179E1F-107D-4A43-9DC8-35F78A618CA2}" destId="{19FE6C67-7A70-4A0C-A9B6-E1ED5DD960A5}" srcOrd="0" destOrd="0" parTransId="{DFA1CBF6-F648-43DB-987B-AAB8CBA13DAF}" sibTransId="{360935A0-4BB4-40A3-A7FB-905FA7BA1C20}"/>
    <dgm:cxn modelId="{D7F2F444-3FEC-41B9-8457-E703373E2F3E}" type="presOf" srcId="{1372D5F4-9EC4-41B7-9F73-3C9DD1AB8AD3}" destId="{312956C3-34B9-4A23-8EC0-D4F0EC3011D5}" srcOrd="0" destOrd="0" presId="urn:microsoft.com/office/officeart/2005/8/layout/process1"/>
    <dgm:cxn modelId="{060038C3-D6B2-46C7-A366-E13E2B152774}" type="presOf" srcId="{360935A0-4BB4-40A3-A7FB-905FA7BA1C20}" destId="{9ED5C10B-18F6-4F0F-89CE-8534AF7B84B9}" srcOrd="0" destOrd="0" presId="urn:microsoft.com/office/officeart/2005/8/layout/process1"/>
    <dgm:cxn modelId="{58F86E8C-8ABB-4D87-994F-A9765EFA926D}" srcId="{6B179E1F-107D-4A43-9DC8-35F78A618CA2}" destId="{1F571F27-B1AB-4D81-BCB5-753ECC04E570}" srcOrd="3" destOrd="0" parTransId="{D9738913-657F-4E59-94F4-18AE34163DB1}" sibTransId="{78D0E0A7-2F8B-4193-9E07-961ECFC2D2E9}"/>
    <dgm:cxn modelId="{6FF3D120-34BA-4B83-880D-F72AEAA3B700}" type="presOf" srcId="{1F571F27-B1AB-4D81-BCB5-753ECC04E570}" destId="{B13FBDCC-4CE9-47F7-808D-A9996FE3CD14}" srcOrd="0" destOrd="0" presId="urn:microsoft.com/office/officeart/2005/8/layout/process1"/>
    <dgm:cxn modelId="{1A1766E9-9D89-4266-9C7A-DE3C60106CBD}" type="presOf" srcId="{EDFE4184-632F-4A0F-89EF-6C5F3713CD12}" destId="{F7755807-5930-49CF-9FBA-F4D22EC0CCB8}" srcOrd="0" destOrd="0" presId="urn:microsoft.com/office/officeart/2005/8/layout/process1"/>
    <dgm:cxn modelId="{903E5DD7-C9D8-49FD-B1BE-5D8FBDE2522E}" type="presParOf" srcId="{F4B7C0F1-8BD0-47D0-8D85-DD6139BF41B4}" destId="{C95B8D0C-E899-4627-9369-B054DEAB3118}" srcOrd="0" destOrd="0" presId="urn:microsoft.com/office/officeart/2005/8/layout/process1"/>
    <dgm:cxn modelId="{E6CE4B39-DFCC-4CC2-823B-DB3A773A4A0B}" type="presParOf" srcId="{F4B7C0F1-8BD0-47D0-8D85-DD6139BF41B4}" destId="{9ED5C10B-18F6-4F0F-89CE-8534AF7B84B9}" srcOrd="1" destOrd="0" presId="urn:microsoft.com/office/officeart/2005/8/layout/process1"/>
    <dgm:cxn modelId="{AFF8D79D-7A63-4435-807B-D57E0BCAD605}" type="presParOf" srcId="{9ED5C10B-18F6-4F0F-89CE-8534AF7B84B9}" destId="{13F7431D-AF2D-4E7A-BCDE-8AF284FC16FE}" srcOrd="0" destOrd="0" presId="urn:microsoft.com/office/officeart/2005/8/layout/process1"/>
    <dgm:cxn modelId="{51D4C47F-3022-4732-80C0-9F8DA7D4BF65}" type="presParOf" srcId="{F4B7C0F1-8BD0-47D0-8D85-DD6139BF41B4}" destId="{98AF1E69-039E-4C2F-B066-82B96A13185B}" srcOrd="2" destOrd="0" presId="urn:microsoft.com/office/officeart/2005/8/layout/process1"/>
    <dgm:cxn modelId="{0650009A-8217-472B-81E6-659AA8C39209}" type="presParOf" srcId="{F4B7C0F1-8BD0-47D0-8D85-DD6139BF41B4}" destId="{312956C3-34B9-4A23-8EC0-D4F0EC3011D5}" srcOrd="3" destOrd="0" presId="urn:microsoft.com/office/officeart/2005/8/layout/process1"/>
    <dgm:cxn modelId="{603E5A93-1011-4CF2-A868-02BB2361C9D5}" type="presParOf" srcId="{312956C3-34B9-4A23-8EC0-D4F0EC3011D5}" destId="{FE2EFC94-16EF-42C6-BA4B-17A90FF4F32F}" srcOrd="0" destOrd="0" presId="urn:microsoft.com/office/officeart/2005/8/layout/process1"/>
    <dgm:cxn modelId="{3765101E-10DF-498D-A690-6BF35595FE09}" type="presParOf" srcId="{F4B7C0F1-8BD0-47D0-8D85-DD6139BF41B4}" destId="{F7755807-5930-49CF-9FBA-F4D22EC0CCB8}" srcOrd="4" destOrd="0" presId="urn:microsoft.com/office/officeart/2005/8/layout/process1"/>
    <dgm:cxn modelId="{1E03289C-34A2-4EBF-8B02-8CFF95CD0139}" type="presParOf" srcId="{F4B7C0F1-8BD0-47D0-8D85-DD6139BF41B4}" destId="{0A7D1794-9813-42B2-A501-A9DCF2FFD6D4}" srcOrd="5" destOrd="0" presId="urn:microsoft.com/office/officeart/2005/8/layout/process1"/>
    <dgm:cxn modelId="{2B850F43-41FF-4DD1-9810-F4399A0658B6}" type="presParOf" srcId="{0A7D1794-9813-42B2-A501-A9DCF2FFD6D4}" destId="{8325670A-9E59-4A9D-B026-2FD06D17E045}" srcOrd="0" destOrd="0" presId="urn:microsoft.com/office/officeart/2005/8/layout/process1"/>
    <dgm:cxn modelId="{DCA4E41B-B46D-4A8E-9859-82CE2F434532}" type="presParOf" srcId="{F4B7C0F1-8BD0-47D0-8D85-DD6139BF41B4}" destId="{B13FBDCC-4CE9-47F7-808D-A9996FE3CD1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70911E-9B19-4D39-B64F-2B8204D18797}" type="doc">
      <dgm:prSet loTypeId="urn:microsoft.com/office/officeart/2005/8/layout/process1" loCatId="process" qsTypeId="urn:microsoft.com/office/officeart/2005/8/quickstyle/simple3" qsCatId="simple" csTypeId="urn:microsoft.com/office/officeart/2005/8/colors/accent1_2" csCatId="accent1" phldr="1"/>
      <dgm:spPr/>
    </dgm:pt>
    <dgm:pt modelId="{FA50DCB3-13F3-4C0E-9A8D-2303EDD9DFC7}">
      <dgm:prSet phldrT="[Text]"/>
      <dgm:spPr/>
      <dgm:t>
        <a:bodyPr/>
        <a:lstStyle/>
        <a:p>
          <a:r>
            <a:rPr lang="en-GB" dirty="0" smtClean="0"/>
            <a:t>Vehicle being followed or going ahead by a larger speed not considered</a:t>
          </a:r>
          <a:endParaRPr lang="en-GB" dirty="0"/>
        </a:p>
      </dgm:t>
    </dgm:pt>
    <dgm:pt modelId="{45FBC595-052F-4A83-B014-E8E8D08D2C27}" type="parTrans" cxnId="{F37C10E3-8331-477F-9D1A-D2FB7378B233}">
      <dgm:prSet/>
      <dgm:spPr/>
      <dgm:t>
        <a:bodyPr/>
        <a:lstStyle/>
        <a:p>
          <a:endParaRPr lang="en-GB"/>
        </a:p>
      </dgm:t>
    </dgm:pt>
    <dgm:pt modelId="{406BB143-468F-4346-826B-65CE646180F7}" type="sibTrans" cxnId="{F37C10E3-8331-477F-9D1A-D2FB7378B233}">
      <dgm:prSet/>
      <dgm:spPr/>
      <dgm:t>
        <a:bodyPr/>
        <a:lstStyle/>
        <a:p>
          <a:endParaRPr lang="en-GB"/>
        </a:p>
      </dgm:t>
    </dgm:pt>
    <dgm:pt modelId="{1BCDABB5-D5B8-4E58-A854-0B2BFA211C24}" type="pres">
      <dgm:prSet presAssocID="{5270911E-9B19-4D39-B64F-2B8204D18797}" presName="Name0" presStyleCnt="0">
        <dgm:presLayoutVars>
          <dgm:dir/>
          <dgm:resizeHandles val="exact"/>
        </dgm:presLayoutVars>
      </dgm:prSet>
      <dgm:spPr/>
    </dgm:pt>
    <dgm:pt modelId="{3F872554-95C1-40E4-BF5A-54DEFB7A87BB}" type="pres">
      <dgm:prSet presAssocID="{FA50DCB3-13F3-4C0E-9A8D-2303EDD9DFC7}" presName="node" presStyleLbl="node1" presStyleIdx="0" presStyleCnt="1">
        <dgm:presLayoutVars>
          <dgm:bulletEnabled val="1"/>
        </dgm:presLayoutVars>
      </dgm:prSet>
      <dgm:spPr/>
      <dgm:t>
        <a:bodyPr/>
        <a:lstStyle/>
        <a:p>
          <a:endParaRPr lang="en-GB"/>
        </a:p>
      </dgm:t>
    </dgm:pt>
  </dgm:ptLst>
  <dgm:cxnLst>
    <dgm:cxn modelId="{CE6A8484-5F48-459C-A122-2FA2538342B7}" type="presOf" srcId="{5270911E-9B19-4D39-B64F-2B8204D18797}" destId="{1BCDABB5-D5B8-4E58-A854-0B2BFA211C24}" srcOrd="0" destOrd="0" presId="urn:microsoft.com/office/officeart/2005/8/layout/process1"/>
    <dgm:cxn modelId="{F37C10E3-8331-477F-9D1A-D2FB7378B233}" srcId="{5270911E-9B19-4D39-B64F-2B8204D18797}" destId="{FA50DCB3-13F3-4C0E-9A8D-2303EDD9DFC7}" srcOrd="0" destOrd="0" parTransId="{45FBC595-052F-4A83-B014-E8E8D08D2C27}" sibTransId="{406BB143-468F-4346-826B-65CE646180F7}"/>
    <dgm:cxn modelId="{CADF1C2C-13C7-4817-B716-AC48642BC59A}" type="presOf" srcId="{FA50DCB3-13F3-4C0E-9A8D-2303EDD9DFC7}" destId="{3F872554-95C1-40E4-BF5A-54DEFB7A87BB}" srcOrd="0" destOrd="0" presId="urn:microsoft.com/office/officeart/2005/8/layout/process1"/>
    <dgm:cxn modelId="{4EB1F777-A335-4D49-B5C3-4D5C7BE2FC58}" type="presParOf" srcId="{1BCDABB5-D5B8-4E58-A854-0B2BFA211C24}" destId="{3F872554-95C1-40E4-BF5A-54DEFB7A87BB}"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5B8198-BFEF-48A5-9DF4-DF58C6BCCF55}" type="doc">
      <dgm:prSet loTypeId="urn:microsoft.com/office/officeart/2005/8/layout/process1" loCatId="process" qsTypeId="urn:microsoft.com/office/officeart/2005/8/quickstyle/simple1" qsCatId="simple" csTypeId="urn:microsoft.com/office/officeart/2005/8/colors/accent1_2" csCatId="accent1" phldr="1"/>
      <dgm:spPr/>
    </dgm:pt>
    <dgm:pt modelId="{5E6A312C-4BB8-4E66-A9D3-11DEA03F2E35}">
      <dgm:prSet phldrT="[Text]"/>
      <dgm:spPr/>
      <dgm:t>
        <a:bodyPr/>
        <a:lstStyle/>
        <a:p>
          <a:r>
            <a:rPr lang="en-GB" dirty="0" smtClean="0"/>
            <a:t>Find vehicles (</a:t>
          </a:r>
          <a:r>
            <a:rPr lang="en-GB" i="1" dirty="0" err="1" smtClean="0"/>
            <a:t>R</a:t>
          </a:r>
          <a:r>
            <a:rPr lang="en-GB" i="1" baseline="-25000" dirty="0" err="1" smtClean="0"/>
            <a:t>c</a:t>
          </a:r>
          <a:r>
            <a:rPr lang="en-GB" dirty="0" smtClean="0"/>
            <a:t>) affected by altered navigation of </a:t>
          </a:r>
          <a:r>
            <a:rPr lang="en-GB" i="1" dirty="0" smtClean="0"/>
            <a:t>R</a:t>
          </a:r>
          <a:r>
            <a:rPr lang="en-GB" i="1" baseline="-25000" dirty="0" smtClean="0"/>
            <a:t>a</a:t>
          </a:r>
          <a:r>
            <a:rPr lang="en-GB" i="1" dirty="0" smtClean="0"/>
            <a:t> </a:t>
          </a:r>
          <a:r>
            <a:rPr lang="en-GB" dirty="0" smtClean="0"/>
            <a:t>or </a:t>
          </a:r>
          <a:r>
            <a:rPr lang="en-GB" i="1" dirty="0" err="1" smtClean="0"/>
            <a:t>R</a:t>
          </a:r>
          <a:r>
            <a:rPr lang="en-GB" i="1" baseline="-25000" dirty="0" err="1" smtClean="0"/>
            <a:t>b</a:t>
          </a:r>
          <a:r>
            <a:rPr lang="en-GB" i="1" dirty="0" smtClean="0"/>
            <a:t> </a:t>
          </a:r>
          <a:r>
            <a:rPr lang="en-GB" dirty="0" smtClean="0"/>
            <a:t>and hence also require a separate lane</a:t>
          </a:r>
          <a:endParaRPr lang="en-GB" dirty="0"/>
        </a:p>
      </dgm:t>
    </dgm:pt>
    <dgm:pt modelId="{9746DFD1-1B25-40DF-A4E5-511AADDE1D4E}" type="parTrans" cxnId="{D8964D71-3F31-4258-91C7-84DAFC301D17}">
      <dgm:prSet/>
      <dgm:spPr/>
      <dgm:t>
        <a:bodyPr/>
        <a:lstStyle/>
        <a:p>
          <a:endParaRPr lang="en-GB"/>
        </a:p>
      </dgm:t>
    </dgm:pt>
    <dgm:pt modelId="{DA9B7A66-DE0D-48F3-8124-1B21F2D8655D}" type="sibTrans" cxnId="{D8964D71-3F31-4258-91C7-84DAFC301D17}">
      <dgm:prSet/>
      <dgm:spPr/>
      <dgm:t>
        <a:bodyPr/>
        <a:lstStyle/>
        <a:p>
          <a:endParaRPr lang="en-GB"/>
        </a:p>
      </dgm:t>
    </dgm:pt>
    <dgm:pt modelId="{8F4A4B15-E983-49D3-9DD7-F7ABF77D31B6}">
      <dgm:prSet phldrT="[Text]"/>
      <dgm:spPr/>
      <dgm:t>
        <a:bodyPr/>
        <a:lstStyle/>
        <a:p>
          <a:r>
            <a:rPr lang="en-GB" dirty="0" smtClean="0"/>
            <a:t>Find vehicles (</a:t>
          </a:r>
          <a:r>
            <a:rPr lang="en-GB" i="1" dirty="0" smtClean="0"/>
            <a:t>R</a:t>
          </a:r>
          <a:r>
            <a:rPr lang="en-GB" i="1" baseline="-25000" dirty="0" smtClean="0"/>
            <a:t>d</a:t>
          </a:r>
          <a:r>
            <a:rPr lang="en-GB" dirty="0" smtClean="0"/>
            <a:t>) affected by altered navigation of </a:t>
          </a:r>
          <a:r>
            <a:rPr lang="en-GB" i="1" dirty="0" smtClean="0"/>
            <a:t>R</a:t>
          </a:r>
          <a:r>
            <a:rPr lang="en-GB" i="1" baseline="-25000" dirty="0" smtClean="0"/>
            <a:t>a</a:t>
          </a:r>
          <a:r>
            <a:rPr lang="en-GB" dirty="0" smtClean="0"/>
            <a:t>, </a:t>
          </a:r>
          <a:r>
            <a:rPr lang="en-GB" i="1" dirty="0" err="1" smtClean="0"/>
            <a:t>R</a:t>
          </a:r>
          <a:r>
            <a:rPr lang="en-GB" i="1" baseline="-25000" dirty="0" err="1" smtClean="0"/>
            <a:t>b</a:t>
          </a:r>
          <a:r>
            <a:rPr lang="en-GB" i="1" dirty="0" smtClean="0"/>
            <a:t> </a:t>
          </a:r>
          <a:r>
            <a:rPr lang="en-GB" dirty="0" smtClean="0"/>
            <a:t>or </a:t>
          </a:r>
          <a:r>
            <a:rPr lang="en-GB" i="1" dirty="0" err="1" smtClean="0"/>
            <a:t>R</a:t>
          </a:r>
          <a:r>
            <a:rPr lang="en-GB" i="1" baseline="-25000" dirty="0" err="1" smtClean="0"/>
            <a:t>c</a:t>
          </a:r>
          <a:r>
            <a:rPr lang="en-GB" i="1" dirty="0" smtClean="0"/>
            <a:t> </a:t>
          </a:r>
          <a:r>
            <a:rPr lang="en-GB" dirty="0" smtClean="0"/>
            <a:t>and hence also require separate lane</a:t>
          </a:r>
          <a:endParaRPr lang="en-GB" dirty="0"/>
        </a:p>
      </dgm:t>
    </dgm:pt>
    <dgm:pt modelId="{C5DED02C-B16E-47FF-986A-4AE9E3DA6D1C}" type="parTrans" cxnId="{2AC2EC9E-0DDE-4597-9A9A-063BE589E91B}">
      <dgm:prSet/>
      <dgm:spPr/>
      <dgm:t>
        <a:bodyPr/>
        <a:lstStyle/>
        <a:p>
          <a:endParaRPr lang="en-GB"/>
        </a:p>
      </dgm:t>
    </dgm:pt>
    <dgm:pt modelId="{7D43EBA3-62B7-4C70-9EAC-4E07C79250B1}" type="sibTrans" cxnId="{2AC2EC9E-0DDE-4597-9A9A-063BE589E91B}">
      <dgm:prSet/>
      <dgm:spPr/>
      <dgm:t>
        <a:bodyPr/>
        <a:lstStyle/>
        <a:p>
          <a:endParaRPr lang="en-GB"/>
        </a:p>
      </dgm:t>
    </dgm:pt>
    <dgm:pt modelId="{B50B57AF-4929-4EC6-ACFA-47CECE0B0BD7}">
      <dgm:prSet phldrT="[Text]"/>
      <dgm:spPr/>
      <dgm:t>
        <a:bodyPr/>
        <a:lstStyle/>
        <a:p>
          <a:r>
            <a:rPr lang="en-GB" dirty="0" smtClean="0"/>
            <a:t>Find vehicles (</a:t>
          </a:r>
          <a:r>
            <a:rPr lang="en-GB" i="1" dirty="0" err="1" smtClean="0"/>
            <a:t>R</a:t>
          </a:r>
          <a:r>
            <a:rPr lang="en-GB" i="1" baseline="-25000" dirty="0" err="1" smtClean="0"/>
            <a:t>b</a:t>
          </a:r>
          <a:r>
            <a:rPr lang="en-GB" dirty="0" smtClean="0"/>
            <a:t>) affected by navigation of vehicle under planning (</a:t>
          </a:r>
          <a:r>
            <a:rPr lang="en-GB" i="1" dirty="0" smtClean="0"/>
            <a:t>R</a:t>
          </a:r>
          <a:r>
            <a:rPr lang="en-GB" i="1" baseline="-25000" dirty="0" smtClean="0"/>
            <a:t>a</a:t>
          </a:r>
          <a:r>
            <a:rPr lang="en-GB" dirty="0" smtClean="0"/>
            <a:t>) to Z and hence require  a separate lane</a:t>
          </a:r>
          <a:endParaRPr lang="en-GB" dirty="0"/>
        </a:p>
      </dgm:t>
    </dgm:pt>
    <dgm:pt modelId="{9BD0DA14-08AA-4766-AB36-123AAE2FBE0D}" type="sibTrans" cxnId="{19A6BA75-2F47-4703-BFEB-97F424C715A9}">
      <dgm:prSet/>
      <dgm:spPr/>
      <dgm:t>
        <a:bodyPr/>
        <a:lstStyle/>
        <a:p>
          <a:endParaRPr lang="en-GB"/>
        </a:p>
      </dgm:t>
    </dgm:pt>
    <dgm:pt modelId="{2EA64CE6-0AC2-4E07-B0B2-B086945835DB}" type="parTrans" cxnId="{19A6BA75-2F47-4703-BFEB-97F424C715A9}">
      <dgm:prSet/>
      <dgm:spPr/>
      <dgm:t>
        <a:bodyPr/>
        <a:lstStyle/>
        <a:p>
          <a:endParaRPr lang="en-GB"/>
        </a:p>
      </dgm:t>
    </dgm:pt>
    <dgm:pt modelId="{C8C33565-CDB2-481A-BE73-71683740D92C}">
      <dgm:prSet phldrT="[Text]"/>
      <dgm:spPr/>
      <dgm:t>
        <a:bodyPr/>
        <a:lstStyle/>
        <a:p>
          <a:r>
            <a:rPr lang="en-GB" dirty="0" smtClean="0"/>
            <a:t>And so on till no vehicle is further affected</a:t>
          </a:r>
          <a:endParaRPr lang="en-GB" dirty="0"/>
        </a:p>
      </dgm:t>
    </dgm:pt>
    <dgm:pt modelId="{2211389F-2171-41A7-8990-617F185B5FBB}" type="parTrans" cxnId="{61C59C09-78C4-4B5D-BE2C-6F91B7A34FD1}">
      <dgm:prSet/>
      <dgm:spPr/>
      <dgm:t>
        <a:bodyPr/>
        <a:lstStyle/>
        <a:p>
          <a:endParaRPr lang="en-GB"/>
        </a:p>
      </dgm:t>
    </dgm:pt>
    <dgm:pt modelId="{0FCF5DEA-2ACA-498E-BEBD-8250B68EB01F}" type="sibTrans" cxnId="{61C59C09-78C4-4B5D-BE2C-6F91B7A34FD1}">
      <dgm:prSet/>
      <dgm:spPr/>
      <dgm:t>
        <a:bodyPr/>
        <a:lstStyle/>
        <a:p>
          <a:endParaRPr lang="en-GB"/>
        </a:p>
      </dgm:t>
    </dgm:pt>
    <dgm:pt modelId="{BB3598D1-F9A6-4078-B621-3C5A00C9A236}" type="pres">
      <dgm:prSet presAssocID="{895B8198-BFEF-48A5-9DF4-DF58C6BCCF55}" presName="Name0" presStyleCnt="0">
        <dgm:presLayoutVars>
          <dgm:dir/>
          <dgm:resizeHandles val="exact"/>
        </dgm:presLayoutVars>
      </dgm:prSet>
      <dgm:spPr/>
    </dgm:pt>
    <dgm:pt modelId="{E63789D7-97F9-4EA8-89A7-77FF2FD4AB77}" type="pres">
      <dgm:prSet presAssocID="{B50B57AF-4929-4EC6-ACFA-47CECE0B0BD7}" presName="node" presStyleLbl="node1" presStyleIdx="0" presStyleCnt="4">
        <dgm:presLayoutVars>
          <dgm:bulletEnabled val="1"/>
        </dgm:presLayoutVars>
      </dgm:prSet>
      <dgm:spPr/>
      <dgm:t>
        <a:bodyPr/>
        <a:lstStyle/>
        <a:p>
          <a:endParaRPr lang="en-GB"/>
        </a:p>
      </dgm:t>
    </dgm:pt>
    <dgm:pt modelId="{A92BF360-EF98-4B3C-8947-D40CFAE3DDC4}" type="pres">
      <dgm:prSet presAssocID="{9BD0DA14-08AA-4766-AB36-123AAE2FBE0D}" presName="sibTrans" presStyleLbl="sibTrans2D1" presStyleIdx="0" presStyleCnt="3"/>
      <dgm:spPr/>
      <dgm:t>
        <a:bodyPr/>
        <a:lstStyle/>
        <a:p>
          <a:endParaRPr lang="en-GB"/>
        </a:p>
      </dgm:t>
    </dgm:pt>
    <dgm:pt modelId="{FCDFFF08-EBDC-4697-8B03-D3023A431764}" type="pres">
      <dgm:prSet presAssocID="{9BD0DA14-08AA-4766-AB36-123AAE2FBE0D}" presName="connectorText" presStyleLbl="sibTrans2D1" presStyleIdx="0" presStyleCnt="3"/>
      <dgm:spPr/>
      <dgm:t>
        <a:bodyPr/>
        <a:lstStyle/>
        <a:p>
          <a:endParaRPr lang="en-GB"/>
        </a:p>
      </dgm:t>
    </dgm:pt>
    <dgm:pt modelId="{6349E7FB-8DF5-4624-A2FF-DECC2219663D}" type="pres">
      <dgm:prSet presAssocID="{5E6A312C-4BB8-4E66-A9D3-11DEA03F2E35}" presName="node" presStyleLbl="node1" presStyleIdx="1" presStyleCnt="4">
        <dgm:presLayoutVars>
          <dgm:bulletEnabled val="1"/>
        </dgm:presLayoutVars>
      </dgm:prSet>
      <dgm:spPr/>
      <dgm:t>
        <a:bodyPr/>
        <a:lstStyle/>
        <a:p>
          <a:endParaRPr lang="en-GB"/>
        </a:p>
      </dgm:t>
    </dgm:pt>
    <dgm:pt modelId="{5C53D9CF-6634-408D-989E-A86096759866}" type="pres">
      <dgm:prSet presAssocID="{DA9B7A66-DE0D-48F3-8124-1B21F2D8655D}" presName="sibTrans" presStyleLbl="sibTrans2D1" presStyleIdx="1" presStyleCnt="3"/>
      <dgm:spPr/>
      <dgm:t>
        <a:bodyPr/>
        <a:lstStyle/>
        <a:p>
          <a:endParaRPr lang="en-GB"/>
        </a:p>
      </dgm:t>
    </dgm:pt>
    <dgm:pt modelId="{E8464E04-0DDA-4ECE-A4B7-F81106A65A3B}" type="pres">
      <dgm:prSet presAssocID="{DA9B7A66-DE0D-48F3-8124-1B21F2D8655D}" presName="connectorText" presStyleLbl="sibTrans2D1" presStyleIdx="1" presStyleCnt="3"/>
      <dgm:spPr/>
      <dgm:t>
        <a:bodyPr/>
        <a:lstStyle/>
        <a:p>
          <a:endParaRPr lang="en-GB"/>
        </a:p>
      </dgm:t>
    </dgm:pt>
    <dgm:pt modelId="{044037C9-3A1E-47A5-AAC0-3E3EBACAA14F}" type="pres">
      <dgm:prSet presAssocID="{8F4A4B15-E983-49D3-9DD7-F7ABF77D31B6}" presName="node" presStyleLbl="node1" presStyleIdx="2" presStyleCnt="4">
        <dgm:presLayoutVars>
          <dgm:bulletEnabled val="1"/>
        </dgm:presLayoutVars>
      </dgm:prSet>
      <dgm:spPr/>
      <dgm:t>
        <a:bodyPr/>
        <a:lstStyle/>
        <a:p>
          <a:endParaRPr lang="en-GB"/>
        </a:p>
      </dgm:t>
    </dgm:pt>
    <dgm:pt modelId="{43F7AC96-28AE-4CEB-8D4D-C8B3077A075E}" type="pres">
      <dgm:prSet presAssocID="{7D43EBA3-62B7-4C70-9EAC-4E07C79250B1}" presName="sibTrans" presStyleLbl="sibTrans2D1" presStyleIdx="2" presStyleCnt="3"/>
      <dgm:spPr/>
      <dgm:t>
        <a:bodyPr/>
        <a:lstStyle/>
        <a:p>
          <a:endParaRPr lang="en-GB"/>
        </a:p>
      </dgm:t>
    </dgm:pt>
    <dgm:pt modelId="{E2B1FF75-6381-4089-B658-BCB52C99CE75}" type="pres">
      <dgm:prSet presAssocID="{7D43EBA3-62B7-4C70-9EAC-4E07C79250B1}" presName="connectorText" presStyleLbl="sibTrans2D1" presStyleIdx="2" presStyleCnt="3"/>
      <dgm:spPr/>
      <dgm:t>
        <a:bodyPr/>
        <a:lstStyle/>
        <a:p>
          <a:endParaRPr lang="en-GB"/>
        </a:p>
      </dgm:t>
    </dgm:pt>
    <dgm:pt modelId="{476C9227-7E8F-4362-9A06-3F0AA3748A71}" type="pres">
      <dgm:prSet presAssocID="{C8C33565-CDB2-481A-BE73-71683740D92C}" presName="node" presStyleLbl="node1" presStyleIdx="3" presStyleCnt="4">
        <dgm:presLayoutVars>
          <dgm:bulletEnabled val="1"/>
        </dgm:presLayoutVars>
      </dgm:prSet>
      <dgm:spPr/>
      <dgm:t>
        <a:bodyPr/>
        <a:lstStyle/>
        <a:p>
          <a:endParaRPr lang="en-GB"/>
        </a:p>
      </dgm:t>
    </dgm:pt>
  </dgm:ptLst>
  <dgm:cxnLst>
    <dgm:cxn modelId="{BDC1F471-D578-40AD-9211-A4CAD763EE09}" type="presOf" srcId="{9BD0DA14-08AA-4766-AB36-123AAE2FBE0D}" destId="{FCDFFF08-EBDC-4697-8B03-D3023A431764}" srcOrd="1" destOrd="0" presId="urn:microsoft.com/office/officeart/2005/8/layout/process1"/>
    <dgm:cxn modelId="{4857B4CE-9583-4EAD-954F-E8BF7737F08D}" type="presOf" srcId="{895B8198-BFEF-48A5-9DF4-DF58C6BCCF55}" destId="{BB3598D1-F9A6-4078-B621-3C5A00C9A236}" srcOrd="0" destOrd="0" presId="urn:microsoft.com/office/officeart/2005/8/layout/process1"/>
    <dgm:cxn modelId="{9BDE78D3-9E76-45B2-A056-4AFC4DB227BF}" type="presOf" srcId="{9BD0DA14-08AA-4766-AB36-123AAE2FBE0D}" destId="{A92BF360-EF98-4B3C-8947-D40CFAE3DDC4}" srcOrd="0" destOrd="0" presId="urn:microsoft.com/office/officeart/2005/8/layout/process1"/>
    <dgm:cxn modelId="{1B609406-65F3-43F0-94D9-53EB40ECB662}" type="presOf" srcId="{7D43EBA3-62B7-4C70-9EAC-4E07C79250B1}" destId="{E2B1FF75-6381-4089-B658-BCB52C99CE75}" srcOrd="1" destOrd="0" presId="urn:microsoft.com/office/officeart/2005/8/layout/process1"/>
    <dgm:cxn modelId="{0524C1CD-234A-4912-8AEB-5087323866ED}" type="presOf" srcId="{DA9B7A66-DE0D-48F3-8124-1B21F2D8655D}" destId="{5C53D9CF-6634-408D-989E-A86096759866}" srcOrd="0" destOrd="0" presId="urn:microsoft.com/office/officeart/2005/8/layout/process1"/>
    <dgm:cxn modelId="{61C59C09-78C4-4B5D-BE2C-6F91B7A34FD1}" srcId="{895B8198-BFEF-48A5-9DF4-DF58C6BCCF55}" destId="{C8C33565-CDB2-481A-BE73-71683740D92C}" srcOrd="3" destOrd="0" parTransId="{2211389F-2171-41A7-8990-617F185B5FBB}" sibTransId="{0FCF5DEA-2ACA-498E-BEBD-8250B68EB01F}"/>
    <dgm:cxn modelId="{F89D8AE3-E080-41EE-AA17-58606D2A1169}" type="presOf" srcId="{C8C33565-CDB2-481A-BE73-71683740D92C}" destId="{476C9227-7E8F-4362-9A06-3F0AA3748A71}" srcOrd="0" destOrd="0" presId="urn:microsoft.com/office/officeart/2005/8/layout/process1"/>
    <dgm:cxn modelId="{5C92A8CB-8AD1-4870-9B73-F8D6E1F28064}" type="presOf" srcId="{7D43EBA3-62B7-4C70-9EAC-4E07C79250B1}" destId="{43F7AC96-28AE-4CEB-8D4D-C8B3077A075E}" srcOrd="0" destOrd="0" presId="urn:microsoft.com/office/officeart/2005/8/layout/process1"/>
    <dgm:cxn modelId="{176CD343-A81F-425F-8DB2-8069D4D9C052}" type="presOf" srcId="{DA9B7A66-DE0D-48F3-8124-1B21F2D8655D}" destId="{E8464E04-0DDA-4ECE-A4B7-F81106A65A3B}" srcOrd="1" destOrd="0" presId="urn:microsoft.com/office/officeart/2005/8/layout/process1"/>
    <dgm:cxn modelId="{9EBA4E36-6047-4E27-95BD-7B6C4A9B74F4}" type="presOf" srcId="{8F4A4B15-E983-49D3-9DD7-F7ABF77D31B6}" destId="{044037C9-3A1E-47A5-AAC0-3E3EBACAA14F}" srcOrd="0" destOrd="0" presId="urn:microsoft.com/office/officeart/2005/8/layout/process1"/>
    <dgm:cxn modelId="{054CA75F-C495-4168-BBDD-0AAD1320902D}" type="presOf" srcId="{B50B57AF-4929-4EC6-ACFA-47CECE0B0BD7}" destId="{E63789D7-97F9-4EA8-89A7-77FF2FD4AB77}" srcOrd="0" destOrd="0" presId="urn:microsoft.com/office/officeart/2005/8/layout/process1"/>
    <dgm:cxn modelId="{007A51DF-0635-4BCB-848C-5A8B016F1332}" type="presOf" srcId="{5E6A312C-4BB8-4E66-A9D3-11DEA03F2E35}" destId="{6349E7FB-8DF5-4624-A2FF-DECC2219663D}" srcOrd="0" destOrd="0" presId="urn:microsoft.com/office/officeart/2005/8/layout/process1"/>
    <dgm:cxn modelId="{D8964D71-3F31-4258-91C7-84DAFC301D17}" srcId="{895B8198-BFEF-48A5-9DF4-DF58C6BCCF55}" destId="{5E6A312C-4BB8-4E66-A9D3-11DEA03F2E35}" srcOrd="1" destOrd="0" parTransId="{9746DFD1-1B25-40DF-A4E5-511AADDE1D4E}" sibTransId="{DA9B7A66-DE0D-48F3-8124-1B21F2D8655D}"/>
    <dgm:cxn modelId="{19A6BA75-2F47-4703-BFEB-97F424C715A9}" srcId="{895B8198-BFEF-48A5-9DF4-DF58C6BCCF55}" destId="{B50B57AF-4929-4EC6-ACFA-47CECE0B0BD7}" srcOrd="0" destOrd="0" parTransId="{2EA64CE6-0AC2-4E07-B0B2-B086945835DB}" sibTransId="{9BD0DA14-08AA-4766-AB36-123AAE2FBE0D}"/>
    <dgm:cxn modelId="{2AC2EC9E-0DDE-4597-9A9A-063BE589E91B}" srcId="{895B8198-BFEF-48A5-9DF4-DF58C6BCCF55}" destId="{8F4A4B15-E983-49D3-9DD7-F7ABF77D31B6}" srcOrd="2" destOrd="0" parTransId="{C5DED02C-B16E-47FF-986A-4AE9E3DA6D1C}" sibTransId="{7D43EBA3-62B7-4C70-9EAC-4E07C79250B1}"/>
    <dgm:cxn modelId="{B4AE88D2-C73A-4C19-ADF8-D64963C33035}" type="presParOf" srcId="{BB3598D1-F9A6-4078-B621-3C5A00C9A236}" destId="{E63789D7-97F9-4EA8-89A7-77FF2FD4AB77}" srcOrd="0" destOrd="0" presId="urn:microsoft.com/office/officeart/2005/8/layout/process1"/>
    <dgm:cxn modelId="{F718A2DD-CE62-41D4-B41B-E7E416E28209}" type="presParOf" srcId="{BB3598D1-F9A6-4078-B621-3C5A00C9A236}" destId="{A92BF360-EF98-4B3C-8947-D40CFAE3DDC4}" srcOrd="1" destOrd="0" presId="urn:microsoft.com/office/officeart/2005/8/layout/process1"/>
    <dgm:cxn modelId="{D0F0065A-D095-4CAB-8FF0-C6A1D670AF84}" type="presParOf" srcId="{A92BF360-EF98-4B3C-8947-D40CFAE3DDC4}" destId="{FCDFFF08-EBDC-4697-8B03-D3023A431764}" srcOrd="0" destOrd="0" presId="urn:microsoft.com/office/officeart/2005/8/layout/process1"/>
    <dgm:cxn modelId="{52AF4B7D-E7BD-4AD2-9E99-52341C0B126E}" type="presParOf" srcId="{BB3598D1-F9A6-4078-B621-3C5A00C9A236}" destId="{6349E7FB-8DF5-4624-A2FF-DECC2219663D}" srcOrd="2" destOrd="0" presId="urn:microsoft.com/office/officeart/2005/8/layout/process1"/>
    <dgm:cxn modelId="{A8DBABE1-8002-41CA-A5F9-AFACD899F3AD}" type="presParOf" srcId="{BB3598D1-F9A6-4078-B621-3C5A00C9A236}" destId="{5C53D9CF-6634-408D-989E-A86096759866}" srcOrd="3" destOrd="0" presId="urn:microsoft.com/office/officeart/2005/8/layout/process1"/>
    <dgm:cxn modelId="{8DDEF2B7-DE5C-4094-89F5-9C61EF2A0C91}" type="presParOf" srcId="{5C53D9CF-6634-408D-989E-A86096759866}" destId="{E8464E04-0DDA-4ECE-A4B7-F81106A65A3B}" srcOrd="0" destOrd="0" presId="urn:microsoft.com/office/officeart/2005/8/layout/process1"/>
    <dgm:cxn modelId="{ED72D3E6-5A8A-46BC-9E24-93BB648FD311}" type="presParOf" srcId="{BB3598D1-F9A6-4078-B621-3C5A00C9A236}" destId="{044037C9-3A1E-47A5-AAC0-3E3EBACAA14F}" srcOrd="4" destOrd="0" presId="urn:microsoft.com/office/officeart/2005/8/layout/process1"/>
    <dgm:cxn modelId="{E4540F4E-A8DB-46B8-B15E-CEDB815E7E5A}" type="presParOf" srcId="{BB3598D1-F9A6-4078-B621-3C5A00C9A236}" destId="{43F7AC96-28AE-4CEB-8D4D-C8B3077A075E}" srcOrd="5" destOrd="0" presId="urn:microsoft.com/office/officeart/2005/8/layout/process1"/>
    <dgm:cxn modelId="{A27CA744-7727-4CC8-A0E6-EFC2891E69FD}" type="presParOf" srcId="{43F7AC96-28AE-4CEB-8D4D-C8B3077A075E}" destId="{E2B1FF75-6381-4089-B658-BCB52C99CE75}" srcOrd="0" destOrd="0" presId="urn:microsoft.com/office/officeart/2005/8/layout/process1"/>
    <dgm:cxn modelId="{FE6F7AB5-74C7-470C-BB0F-E62542F42490}" type="presParOf" srcId="{BB3598D1-F9A6-4078-B621-3C5A00C9A236}" destId="{476C9227-7E8F-4362-9A06-3F0AA3748A7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4B7509-54A6-4205-B410-C7007B97406B}" type="doc">
      <dgm:prSet loTypeId="urn:microsoft.com/office/officeart/2005/8/layout/process1" loCatId="process" qsTypeId="urn:microsoft.com/office/officeart/2005/8/quickstyle/simple3" qsCatId="simple" csTypeId="urn:microsoft.com/office/officeart/2005/8/colors/accent1_2" csCatId="accent1" phldr="1"/>
      <dgm:spPr/>
    </dgm:pt>
    <dgm:pt modelId="{F705E650-4592-4D77-AACC-2A889576044E}">
      <dgm:prSet phldrT="[Text]"/>
      <dgm:spPr/>
      <dgm:t>
        <a:bodyPr/>
        <a:lstStyle/>
        <a:p>
          <a:r>
            <a:rPr lang="en-GB" dirty="0" err="1" smtClean="0"/>
            <a:t>R</a:t>
          </a:r>
          <a:r>
            <a:rPr lang="en-GB" baseline="-25000" dirty="0" err="1" smtClean="0"/>
            <a:t>j</a:t>
          </a:r>
          <a:r>
            <a:rPr lang="en-GB" dirty="0" smtClean="0"/>
            <a:t> moves to new lane as soon as possible (a)</a:t>
          </a:r>
          <a:endParaRPr lang="en-GB" dirty="0"/>
        </a:p>
      </dgm:t>
    </dgm:pt>
    <dgm:pt modelId="{0F25B953-61E2-49E2-8480-1E2D77B2CC16}" type="parTrans" cxnId="{1F1675F5-0D59-469B-986D-7B57CD49C078}">
      <dgm:prSet/>
      <dgm:spPr/>
      <dgm:t>
        <a:bodyPr/>
        <a:lstStyle/>
        <a:p>
          <a:endParaRPr lang="en-GB"/>
        </a:p>
      </dgm:t>
    </dgm:pt>
    <dgm:pt modelId="{0E57FE33-D0EA-4DBA-A2E5-D04111C90003}" type="sibTrans" cxnId="{1F1675F5-0D59-469B-986D-7B57CD49C078}">
      <dgm:prSet/>
      <dgm:spPr/>
      <dgm:t>
        <a:bodyPr/>
        <a:lstStyle/>
        <a:p>
          <a:endParaRPr lang="en-GB"/>
        </a:p>
      </dgm:t>
    </dgm:pt>
    <dgm:pt modelId="{213ADDD1-4BDC-427F-87FE-8C368DCC5C65}">
      <dgm:prSet phldrT="[Text]"/>
      <dgm:spPr/>
      <dgm:t>
        <a:bodyPr/>
        <a:lstStyle/>
        <a:p>
          <a:r>
            <a:rPr lang="en-GB" dirty="0" err="1" smtClean="0"/>
            <a:t>R</a:t>
          </a:r>
          <a:r>
            <a:rPr lang="en-GB" baseline="-25000" dirty="0" err="1" smtClean="0"/>
            <a:t>j</a:t>
          </a:r>
          <a:r>
            <a:rPr lang="en-GB" dirty="0" smtClean="0"/>
            <a:t> returns to original planned lane after crossing navigation region of </a:t>
          </a:r>
          <a:r>
            <a:rPr lang="en-GB" dirty="0" err="1" smtClean="0"/>
            <a:t>R</a:t>
          </a:r>
          <a:r>
            <a:rPr lang="en-GB" baseline="-25000" dirty="0" err="1" smtClean="0"/>
            <a:t>i</a:t>
          </a:r>
          <a:r>
            <a:rPr lang="en-GB" baseline="-25000" dirty="0" smtClean="0"/>
            <a:t> </a:t>
          </a:r>
          <a:r>
            <a:rPr lang="en-GB" dirty="0" smtClean="0"/>
            <a:t>(L to Z) , say (b)</a:t>
          </a:r>
          <a:endParaRPr lang="en-GB" dirty="0"/>
        </a:p>
      </dgm:t>
    </dgm:pt>
    <dgm:pt modelId="{6D44834B-AB21-40E1-8339-992D4B84FBC5}" type="parTrans" cxnId="{BB009316-4D90-4060-9751-CB34CA743793}">
      <dgm:prSet/>
      <dgm:spPr/>
      <dgm:t>
        <a:bodyPr/>
        <a:lstStyle/>
        <a:p>
          <a:endParaRPr lang="en-GB"/>
        </a:p>
      </dgm:t>
    </dgm:pt>
    <dgm:pt modelId="{34AB3864-536A-4CE2-812A-B2D35D145113}" type="sibTrans" cxnId="{BB009316-4D90-4060-9751-CB34CA743793}">
      <dgm:prSet/>
      <dgm:spPr/>
      <dgm:t>
        <a:bodyPr/>
        <a:lstStyle/>
        <a:p>
          <a:endParaRPr lang="en-GB"/>
        </a:p>
      </dgm:t>
    </dgm:pt>
    <dgm:pt modelId="{240B80CA-69F5-46E6-BD06-B7DBD160B62B}">
      <dgm:prSet phldrT="[Text]"/>
      <dgm:spPr/>
      <dgm:t>
        <a:bodyPr/>
        <a:lstStyle/>
        <a:p>
          <a:r>
            <a:rPr lang="en-GB" dirty="0" smtClean="0"/>
            <a:t>New lane is effective in (a) to (b)</a:t>
          </a:r>
          <a:endParaRPr lang="en-GB" dirty="0"/>
        </a:p>
      </dgm:t>
    </dgm:pt>
    <dgm:pt modelId="{7F26E640-8F40-48DF-9894-94E49C22B4D0}" type="parTrans" cxnId="{80269D3F-1EB0-4A87-849C-C25ADF6C876C}">
      <dgm:prSet/>
      <dgm:spPr/>
      <dgm:t>
        <a:bodyPr/>
        <a:lstStyle/>
        <a:p>
          <a:endParaRPr lang="en-GB"/>
        </a:p>
      </dgm:t>
    </dgm:pt>
    <dgm:pt modelId="{CA854125-E762-4882-8351-1DB3B088027F}" type="sibTrans" cxnId="{80269D3F-1EB0-4A87-849C-C25ADF6C876C}">
      <dgm:prSet/>
      <dgm:spPr/>
      <dgm:t>
        <a:bodyPr/>
        <a:lstStyle/>
        <a:p>
          <a:endParaRPr lang="en-GB"/>
        </a:p>
      </dgm:t>
    </dgm:pt>
    <dgm:pt modelId="{C9662EE7-3348-4F39-95E9-0A9AAA1BD7AA}" type="pres">
      <dgm:prSet presAssocID="{7F4B7509-54A6-4205-B410-C7007B97406B}" presName="Name0" presStyleCnt="0">
        <dgm:presLayoutVars>
          <dgm:dir/>
          <dgm:resizeHandles val="exact"/>
        </dgm:presLayoutVars>
      </dgm:prSet>
      <dgm:spPr/>
    </dgm:pt>
    <dgm:pt modelId="{0C72A7F1-17C9-4707-8B1E-5B05EBD5F6A6}" type="pres">
      <dgm:prSet presAssocID="{F705E650-4592-4D77-AACC-2A889576044E}" presName="node" presStyleLbl="node1" presStyleIdx="0" presStyleCnt="3">
        <dgm:presLayoutVars>
          <dgm:bulletEnabled val="1"/>
        </dgm:presLayoutVars>
      </dgm:prSet>
      <dgm:spPr/>
      <dgm:t>
        <a:bodyPr/>
        <a:lstStyle/>
        <a:p>
          <a:endParaRPr lang="en-GB"/>
        </a:p>
      </dgm:t>
    </dgm:pt>
    <dgm:pt modelId="{2647DB8B-DA79-4E69-A6F7-526C5A8D5DC2}" type="pres">
      <dgm:prSet presAssocID="{0E57FE33-D0EA-4DBA-A2E5-D04111C90003}" presName="sibTrans" presStyleLbl="sibTrans2D1" presStyleIdx="0" presStyleCnt="2"/>
      <dgm:spPr/>
      <dgm:t>
        <a:bodyPr/>
        <a:lstStyle/>
        <a:p>
          <a:endParaRPr lang="en-GB"/>
        </a:p>
      </dgm:t>
    </dgm:pt>
    <dgm:pt modelId="{39234C5C-1CE2-4542-B394-988CAA128543}" type="pres">
      <dgm:prSet presAssocID="{0E57FE33-D0EA-4DBA-A2E5-D04111C90003}" presName="connectorText" presStyleLbl="sibTrans2D1" presStyleIdx="0" presStyleCnt="2"/>
      <dgm:spPr/>
      <dgm:t>
        <a:bodyPr/>
        <a:lstStyle/>
        <a:p>
          <a:endParaRPr lang="en-GB"/>
        </a:p>
      </dgm:t>
    </dgm:pt>
    <dgm:pt modelId="{CAC940BD-A64A-4628-96A7-E8AB66A859F5}" type="pres">
      <dgm:prSet presAssocID="{213ADDD1-4BDC-427F-87FE-8C368DCC5C65}" presName="node" presStyleLbl="node1" presStyleIdx="1" presStyleCnt="3">
        <dgm:presLayoutVars>
          <dgm:bulletEnabled val="1"/>
        </dgm:presLayoutVars>
      </dgm:prSet>
      <dgm:spPr/>
      <dgm:t>
        <a:bodyPr/>
        <a:lstStyle/>
        <a:p>
          <a:endParaRPr lang="en-GB"/>
        </a:p>
      </dgm:t>
    </dgm:pt>
    <dgm:pt modelId="{E3398877-495A-49A5-82D5-66CA9867FD00}" type="pres">
      <dgm:prSet presAssocID="{34AB3864-536A-4CE2-812A-B2D35D145113}" presName="sibTrans" presStyleLbl="sibTrans2D1" presStyleIdx="1" presStyleCnt="2"/>
      <dgm:spPr/>
      <dgm:t>
        <a:bodyPr/>
        <a:lstStyle/>
        <a:p>
          <a:endParaRPr lang="en-GB"/>
        </a:p>
      </dgm:t>
    </dgm:pt>
    <dgm:pt modelId="{B2641AF7-4720-4A08-BE16-88710F843CA3}" type="pres">
      <dgm:prSet presAssocID="{34AB3864-536A-4CE2-812A-B2D35D145113}" presName="connectorText" presStyleLbl="sibTrans2D1" presStyleIdx="1" presStyleCnt="2"/>
      <dgm:spPr/>
      <dgm:t>
        <a:bodyPr/>
        <a:lstStyle/>
        <a:p>
          <a:endParaRPr lang="en-GB"/>
        </a:p>
      </dgm:t>
    </dgm:pt>
    <dgm:pt modelId="{94D625C3-7116-4FB5-BD95-2940CC7A2825}" type="pres">
      <dgm:prSet presAssocID="{240B80CA-69F5-46E6-BD06-B7DBD160B62B}" presName="node" presStyleLbl="node1" presStyleIdx="2" presStyleCnt="3">
        <dgm:presLayoutVars>
          <dgm:bulletEnabled val="1"/>
        </dgm:presLayoutVars>
      </dgm:prSet>
      <dgm:spPr/>
      <dgm:t>
        <a:bodyPr/>
        <a:lstStyle/>
        <a:p>
          <a:endParaRPr lang="en-GB"/>
        </a:p>
      </dgm:t>
    </dgm:pt>
  </dgm:ptLst>
  <dgm:cxnLst>
    <dgm:cxn modelId="{174623E8-8117-4020-BC89-545A690E1084}" type="presOf" srcId="{7F4B7509-54A6-4205-B410-C7007B97406B}" destId="{C9662EE7-3348-4F39-95E9-0A9AAA1BD7AA}" srcOrd="0" destOrd="0" presId="urn:microsoft.com/office/officeart/2005/8/layout/process1"/>
    <dgm:cxn modelId="{154442B2-FAC8-47F5-831D-E81921BAC1A2}" type="presOf" srcId="{0E57FE33-D0EA-4DBA-A2E5-D04111C90003}" destId="{39234C5C-1CE2-4542-B394-988CAA128543}" srcOrd="1" destOrd="0" presId="urn:microsoft.com/office/officeart/2005/8/layout/process1"/>
    <dgm:cxn modelId="{3EB19210-8F66-4A97-A740-C887D359A6E3}" type="presOf" srcId="{0E57FE33-D0EA-4DBA-A2E5-D04111C90003}" destId="{2647DB8B-DA79-4E69-A6F7-526C5A8D5DC2}" srcOrd="0" destOrd="0" presId="urn:microsoft.com/office/officeart/2005/8/layout/process1"/>
    <dgm:cxn modelId="{1F1675F5-0D59-469B-986D-7B57CD49C078}" srcId="{7F4B7509-54A6-4205-B410-C7007B97406B}" destId="{F705E650-4592-4D77-AACC-2A889576044E}" srcOrd="0" destOrd="0" parTransId="{0F25B953-61E2-49E2-8480-1E2D77B2CC16}" sibTransId="{0E57FE33-D0EA-4DBA-A2E5-D04111C90003}"/>
    <dgm:cxn modelId="{A3E973C5-BE28-4032-AE7B-4439A00F0CEE}" type="presOf" srcId="{F705E650-4592-4D77-AACC-2A889576044E}" destId="{0C72A7F1-17C9-4707-8B1E-5B05EBD5F6A6}" srcOrd="0" destOrd="0" presId="urn:microsoft.com/office/officeart/2005/8/layout/process1"/>
    <dgm:cxn modelId="{21BC6A5E-C012-4004-AE30-FA0A7B29C5CD}" type="presOf" srcId="{240B80CA-69F5-46E6-BD06-B7DBD160B62B}" destId="{94D625C3-7116-4FB5-BD95-2940CC7A2825}" srcOrd="0" destOrd="0" presId="urn:microsoft.com/office/officeart/2005/8/layout/process1"/>
    <dgm:cxn modelId="{22D48061-2018-49E2-BE97-53B820A64B68}" type="presOf" srcId="{34AB3864-536A-4CE2-812A-B2D35D145113}" destId="{E3398877-495A-49A5-82D5-66CA9867FD00}" srcOrd="0" destOrd="0" presId="urn:microsoft.com/office/officeart/2005/8/layout/process1"/>
    <dgm:cxn modelId="{BED0D720-C232-4E8C-9DF5-671CE0F30F3E}" type="presOf" srcId="{34AB3864-536A-4CE2-812A-B2D35D145113}" destId="{B2641AF7-4720-4A08-BE16-88710F843CA3}" srcOrd="1" destOrd="0" presId="urn:microsoft.com/office/officeart/2005/8/layout/process1"/>
    <dgm:cxn modelId="{80269D3F-1EB0-4A87-849C-C25ADF6C876C}" srcId="{7F4B7509-54A6-4205-B410-C7007B97406B}" destId="{240B80CA-69F5-46E6-BD06-B7DBD160B62B}" srcOrd="2" destOrd="0" parTransId="{7F26E640-8F40-48DF-9894-94E49C22B4D0}" sibTransId="{CA854125-E762-4882-8351-1DB3B088027F}"/>
    <dgm:cxn modelId="{BB009316-4D90-4060-9751-CB34CA743793}" srcId="{7F4B7509-54A6-4205-B410-C7007B97406B}" destId="{213ADDD1-4BDC-427F-87FE-8C368DCC5C65}" srcOrd="1" destOrd="0" parTransId="{6D44834B-AB21-40E1-8339-992D4B84FBC5}" sibTransId="{34AB3864-536A-4CE2-812A-B2D35D145113}"/>
    <dgm:cxn modelId="{A722BF9F-515D-463B-AF54-091F10EE7B57}" type="presOf" srcId="{213ADDD1-4BDC-427F-87FE-8C368DCC5C65}" destId="{CAC940BD-A64A-4628-96A7-E8AB66A859F5}" srcOrd="0" destOrd="0" presId="urn:microsoft.com/office/officeart/2005/8/layout/process1"/>
    <dgm:cxn modelId="{C8AD477C-BBC7-42C6-AFD0-870CFB2CC500}" type="presParOf" srcId="{C9662EE7-3348-4F39-95E9-0A9AAA1BD7AA}" destId="{0C72A7F1-17C9-4707-8B1E-5B05EBD5F6A6}" srcOrd="0" destOrd="0" presId="urn:microsoft.com/office/officeart/2005/8/layout/process1"/>
    <dgm:cxn modelId="{E1DD9756-847A-4CBE-9761-DF2948046FB2}" type="presParOf" srcId="{C9662EE7-3348-4F39-95E9-0A9AAA1BD7AA}" destId="{2647DB8B-DA79-4E69-A6F7-526C5A8D5DC2}" srcOrd="1" destOrd="0" presId="urn:microsoft.com/office/officeart/2005/8/layout/process1"/>
    <dgm:cxn modelId="{511B8BB9-0FBB-4468-A6AC-2781746F3CB5}" type="presParOf" srcId="{2647DB8B-DA79-4E69-A6F7-526C5A8D5DC2}" destId="{39234C5C-1CE2-4542-B394-988CAA128543}" srcOrd="0" destOrd="0" presId="urn:microsoft.com/office/officeart/2005/8/layout/process1"/>
    <dgm:cxn modelId="{6A0FF13B-917A-47AC-B10A-FE3D6126111F}" type="presParOf" srcId="{C9662EE7-3348-4F39-95E9-0A9AAA1BD7AA}" destId="{CAC940BD-A64A-4628-96A7-E8AB66A859F5}" srcOrd="2" destOrd="0" presId="urn:microsoft.com/office/officeart/2005/8/layout/process1"/>
    <dgm:cxn modelId="{8FA91038-FAFB-4557-B6A9-32412DF08FA7}" type="presParOf" srcId="{C9662EE7-3348-4F39-95E9-0A9AAA1BD7AA}" destId="{E3398877-495A-49A5-82D5-66CA9867FD00}" srcOrd="3" destOrd="0" presId="urn:microsoft.com/office/officeart/2005/8/layout/process1"/>
    <dgm:cxn modelId="{B9EE2A30-71BF-4004-857B-E4CF05D3FF59}" type="presParOf" srcId="{E3398877-495A-49A5-82D5-66CA9867FD00}" destId="{B2641AF7-4720-4A08-BE16-88710F843CA3}" srcOrd="0" destOrd="0" presId="urn:microsoft.com/office/officeart/2005/8/layout/process1"/>
    <dgm:cxn modelId="{CCB23F83-9889-4E6A-8798-D7CCC2A86FCC}" type="presParOf" srcId="{C9662EE7-3348-4F39-95E9-0A9AAA1BD7AA}" destId="{94D625C3-7116-4FB5-BD95-2940CC7A282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F37337-7203-4B11-A06E-875287728DE1}" type="doc">
      <dgm:prSet loTypeId="urn:microsoft.com/office/officeart/2005/8/layout/process1" loCatId="process" qsTypeId="urn:microsoft.com/office/officeart/2005/8/quickstyle/simple4" qsCatId="simple" csTypeId="urn:microsoft.com/office/officeart/2005/8/colors/accent1_2" csCatId="accent1" phldr="1"/>
      <dgm:spPr/>
    </dgm:pt>
    <dgm:pt modelId="{D3F9D56E-B3E5-4FF6-8202-03505A9967F1}">
      <dgm:prSet phldrT="[Text]" custT="1"/>
      <dgm:spPr/>
      <dgm:t>
        <a:bodyPr/>
        <a:lstStyle/>
        <a:p>
          <a:r>
            <a:rPr lang="en-GB" sz="1600" dirty="0" smtClean="0"/>
            <a:t>Get vehicles requiring independent lane</a:t>
          </a:r>
          <a:endParaRPr lang="en-GB" sz="1600" dirty="0"/>
        </a:p>
      </dgm:t>
    </dgm:pt>
    <dgm:pt modelId="{A9A9FBA0-9B76-4262-9C1D-9B3898E8C4A2}" type="parTrans" cxnId="{4245DBA8-9BB0-4313-9D8F-D9E605A4A91D}">
      <dgm:prSet/>
      <dgm:spPr/>
      <dgm:t>
        <a:bodyPr/>
        <a:lstStyle/>
        <a:p>
          <a:endParaRPr lang="en-GB" sz="2000"/>
        </a:p>
      </dgm:t>
    </dgm:pt>
    <dgm:pt modelId="{6DCD355D-6C66-44D5-8177-E700B860AB06}" type="sibTrans" cxnId="{4245DBA8-9BB0-4313-9D8F-D9E605A4A91D}">
      <dgm:prSet custT="1"/>
      <dgm:spPr/>
      <dgm:t>
        <a:bodyPr/>
        <a:lstStyle/>
        <a:p>
          <a:endParaRPr lang="en-GB" sz="1400"/>
        </a:p>
      </dgm:t>
    </dgm:pt>
    <dgm:pt modelId="{4F93BF01-98AA-4482-A96A-7C177454D431}">
      <dgm:prSet phldrT="[Text]" custT="1"/>
      <dgm:spPr/>
      <dgm:t>
        <a:bodyPr/>
        <a:lstStyle/>
        <a:p>
          <a:r>
            <a:rPr lang="en-GB" sz="1600" dirty="0" smtClean="0"/>
            <a:t>Get preferred position for vehicle being planned</a:t>
          </a:r>
          <a:endParaRPr lang="en-GB" sz="1600" dirty="0"/>
        </a:p>
      </dgm:t>
    </dgm:pt>
    <dgm:pt modelId="{27A5E226-DE6A-49D4-B8DF-970FA062F406}" type="parTrans" cxnId="{AEBEB20D-CD67-4993-A7D1-0DD942CEF9E9}">
      <dgm:prSet/>
      <dgm:spPr/>
      <dgm:t>
        <a:bodyPr/>
        <a:lstStyle/>
        <a:p>
          <a:endParaRPr lang="en-GB" sz="2000"/>
        </a:p>
      </dgm:t>
    </dgm:pt>
    <dgm:pt modelId="{2984A14C-B372-40E6-9A69-D028F66336FD}" type="sibTrans" cxnId="{AEBEB20D-CD67-4993-A7D1-0DD942CEF9E9}">
      <dgm:prSet custT="1"/>
      <dgm:spPr/>
      <dgm:t>
        <a:bodyPr/>
        <a:lstStyle/>
        <a:p>
          <a:endParaRPr lang="en-GB" sz="1400"/>
        </a:p>
      </dgm:t>
    </dgm:pt>
    <dgm:pt modelId="{B18966EE-3F55-4F03-9313-BDDB25BA2B6F}">
      <dgm:prSet phldrT="[Text]" custT="1"/>
      <dgm:spPr/>
      <dgm:t>
        <a:bodyPr/>
        <a:lstStyle/>
        <a:p>
          <a:r>
            <a:rPr lang="en-GB" sz="1600" dirty="0" smtClean="0"/>
            <a:t>Check if placement possible without moving other vehicles</a:t>
          </a:r>
          <a:endParaRPr lang="en-GB" sz="1600" dirty="0"/>
        </a:p>
      </dgm:t>
    </dgm:pt>
    <dgm:pt modelId="{5A4CD2C8-3A09-48D8-A141-9AC1B0677893}" type="parTrans" cxnId="{13DDF44A-0255-47D4-8416-4C7D93E80E70}">
      <dgm:prSet/>
      <dgm:spPr/>
      <dgm:t>
        <a:bodyPr/>
        <a:lstStyle/>
        <a:p>
          <a:endParaRPr lang="en-GB" sz="2000"/>
        </a:p>
      </dgm:t>
    </dgm:pt>
    <dgm:pt modelId="{D9044157-C0F8-4017-9ECF-AF1A6CF08F90}" type="sibTrans" cxnId="{13DDF44A-0255-47D4-8416-4C7D93E80E70}">
      <dgm:prSet custT="1"/>
      <dgm:spPr/>
      <dgm:t>
        <a:bodyPr/>
        <a:lstStyle/>
        <a:p>
          <a:endParaRPr lang="en-GB" sz="1400"/>
        </a:p>
      </dgm:t>
    </dgm:pt>
    <dgm:pt modelId="{358571B2-01B0-4174-972D-F8E42D9A1DFD}">
      <dgm:prSet phldrT="[Text]" custT="1"/>
      <dgm:spPr/>
      <dgm:t>
        <a:bodyPr/>
        <a:lstStyle/>
        <a:p>
          <a:r>
            <a:rPr lang="en-GB" sz="1600" dirty="0" smtClean="0"/>
            <a:t>If not, check if placement possible with maintenance of maximum separation threshold</a:t>
          </a:r>
          <a:endParaRPr lang="en-GB" sz="1600" dirty="0"/>
        </a:p>
      </dgm:t>
    </dgm:pt>
    <dgm:pt modelId="{364DCE29-F0BA-4C25-B798-72FFA0898C0C}" type="parTrans" cxnId="{EACC1CAA-7D9D-40FD-829F-36F106B98B43}">
      <dgm:prSet/>
      <dgm:spPr/>
      <dgm:t>
        <a:bodyPr/>
        <a:lstStyle/>
        <a:p>
          <a:endParaRPr lang="en-GB" sz="2000"/>
        </a:p>
      </dgm:t>
    </dgm:pt>
    <dgm:pt modelId="{CBCC1495-514A-47EA-A753-9C2EA69617C6}" type="sibTrans" cxnId="{EACC1CAA-7D9D-40FD-829F-36F106B98B43}">
      <dgm:prSet custT="1"/>
      <dgm:spPr/>
      <dgm:t>
        <a:bodyPr/>
        <a:lstStyle/>
        <a:p>
          <a:endParaRPr lang="en-GB" sz="1400"/>
        </a:p>
      </dgm:t>
    </dgm:pt>
    <dgm:pt modelId="{75544463-FDC2-40E3-AABD-A4DC6B4661B7}">
      <dgm:prSet phldrT="[Text]" custT="1"/>
      <dgm:spPr/>
      <dgm:t>
        <a:bodyPr/>
        <a:lstStyle/>
        <a:p>
          <a:r>
            <a:rPr lang="en-GB" sz="1600" dirty="0" smtClean="0"/>
            <a:t>If not, compute total free space and distribute between vehicles evenly</a:t>
          </a:r>
          <a:endParaRPr lang="en-GB" sz="1600" dirty="0"/>
        </a:p>
      </dgm:t>
    </dgm:pt>
    <dgm:pt modelId="{CD7CD46F-9660-4327-9B21-B04B291B8C2C}" type="parTrans" cxnId="{64DDCB25-89AA-4231-867C-CF82C134F332}">
      <dgm:prSet/>
      <dgm:spPr/>
      <dgm:t>
        <a:bodyPr/>
        <a:lstStyle/>
        <a:p>
          <a:endParaRPr lang="en-GB" sz="2000"/>
        </a:p>
      </dgm:t>
    </dgm:pt>
    <dgm:pt modelId="{29233F1D-D5FF-4DD2-BACE-7F0B1F36BAD2}" type="sibTrans" cxnId="{64DDCB25-89AA-4231-867C-CF82C134F332}">
      <dgm:prSet/>
      <dgm:spPr/>
      <dgm:t>
        <a:bodyPr/>
        <a:lstStyle/>
        <a:p>
          <a:endParaRPr lang="en-GB" sz="2000"/>
        </a:p>
      </dgm:t>
    </dgm:pt>
    <dgm:pt modelId="{23E6D036-E293-4A26-8E1D-AAFFB625FF46}" type="pres">
      <dgm:prSet presAssocID="{0EF37337-7203-4B11-A06E-875287728DE1}" presName="Name0" presStyleCnt="0">
        <dgm:presLayoutVars>
          <dgm:dir/>
          <dgm:resizeHandles val="exact"/>
        </dgm:presLayoutVars>
      </dgm:prSet>
      <dgm:spPr/>
    </dgm:pt>
    <dgm:pt modelId="{625922A2-89A3-4841-8A1B-C8F99A382F7E}" type="pres">
      <dgm:prSet presAssocID="{D3F9D56E-B3E5-4FF6-8202-03505A9967F1}" presName="node" presStyleLbl="node1" presStyleIdx="0" presStyleCnt="5">
        <dgm:presLayoutVars>
          <dgm:bulletEnabled val="1"/>
        </dgm:presLayoutVars>
      </dgm:prSet>
      <dgm:spPr/>
      <dgm:t>
        <a:bodyPr/>
        <a:lstStyle/>
        <a:p>
          <a:endParaRPr lang="en-GB"/>
        </a:p>
      </dgm:t>
    </dgm:pt>
    <dgm:pt modelId="{BDEF0F36-1BFA-4D34-A216-8DC52528BEA0}" type="pres">
      <dgm:prSet presAssocID="{6DCD355D-6C66-44D5-8177-E700B860AB06}" presName="sibTrans" presStyleLbl="sibTrans2D1" presStyleIdx="0" presStyleCnt="4"/>
      <dgm:spPr/>
      <dgm:t>
        <a:bodyPr/>
        <a:lstStyle/>
        <a:p>
          <a:endParaRPr lang="en-GB"/>
        </a:p>
      </dgm:t>
    </dgm:pt>
    <dgm:pt modelId="{16E7A654-4329-471D-8C1D-9804721DE8FC}" type="pres">
      <dgm:prSet presAssocID="{6DCD355D-6C66-44D5-8177-E700B860AB06}" presName="connectorText" presStyleLbl="sibTrans2D1" presStyleIdx="0" presStyleCnt="4"/>
      <dgm:spPr/>
      <dgm:t>
        <a:bodyPr/>
        <a:lstStyle/>
        <a:p>
          <a:endParaRPr lang="en-GB"/>
        </a:p>
      </dgm:t>
    </dgm:pt>
    <dgm:pt modelId="{3DD27372-6ACB-49A0-92F9-1F8E5A41ECF2}" type="pres">
      <dgm:prSet presAssocID="{4F93BF01-98AA-4482-A96A-7C177454D431}" presName="node" presStyleLbl="node1" presStyleIdx="1" presStyleCnt="5">
        <dgm:presLayoutVars>
          <dgm:bulletEnabled val="1"/>
        </dgm:presLayoutVars>
      </dgm:prSet>
      <dgm:spPr/>
      <dgm:t>
        <a:bodyPr/>
        <a:lstStyle/>
        <a:p>
          <a:endParaRPr lang="en-GB"/>
        </a:p>
      </dgm:t>
    </dgm:pt>
    <dgm:pt modelId="{1B1EC094-B22E-452B-A22C-775F832E0141}" type="pres">
      <dgm:prSet presAssocID="{2984A14C-B372-40E6-9A69-D028F66336FD}" presName="sibTrans" presStyleLbl="sibTrans2D1" presStyleIdx="1" presStyleCnt="4"/>
      <dgm:spPr/>
      <dgm:t>
        <a:bodyPr/>
        <a:lstStyle/>
        <a:p>
          <a:endParaRPr lang="en-GB"/>
        </a:p>
      </dgm:t>
    </dgm:pt>
    <dgm:pt modelId="{5A7286C7-AAE0-4016-83C5-096FFA296E6B}" type="pres">
      <dgm:prSet presAssocID="{2984A14C-B372-40E6-9A69-D028F66336FD}" presName="connectorText" presStyleLbl="sibTrans2D1" presStyleIdx="1" presStyleCnt="4"/>
      <dgm:spPr/>
      <dgm:t>
        <a:bodyPr/>
        <a:lstStyle/>
        <a:p>
          <a:endParaRPr lang="en-GB"/>
        </a:p>
      </dgm:t>
    </dgm:pt>
    <dgm:pt modelId="{B05B6DF2-9A05-4F9D-BC8C-B4EB1A91E1AF}" type="pres">
      <dgm:prSet presAssocID="{B18966EE-3F55-4F03-9313-BDDB25BA2B6F}" presName="node" presStyleLbl="node1" presStyleIdx="2" presStyleCnt="5">
        <dgm:presLayoutVars>
          <dgm:bulletEnabled val="1"/>
        </dgm:presLayoutVars>
      </dgm:prSet>
      <dgm:spPr/>
      <dgm:t>
        <a:bodyPr/>
        <a:lstStyle/>
        <a:p>
          <a:endParaRPr lang="en-GB"/>
        </a:p>
      </dgm:t>
    </dgm:pt>
    <dgm:pt modelId="{84180F1B-DA36-423C-A08E-22BCA7527267}" type="pres">
      <dgm:prSet presAssocID="{D9044157-C0F8-4017-9ECF-AF1A6CF08F90}" presName="sibTrans" presStyleLbl="sibTrans2D1" presStyleIdx="2" presStyleCnt="4"/>
      <dgm:spPr/>
      <dgm:t>
        <a:bodyPr/>
        <a:lstStyle/>
        <a:p>
          <a:endParaRPr lang="en-GB"/>
        </a:p>
      </dgm:t>
    </dgm:pt>
    <dgm:pt modelId="{D74FCAEB-888C-40E3-BD74-AF1FD2D11FF7}" type="pres">
      <dgm:prSet presAssocID="{D9044157-C0F8-4017-9ECF-AF1A6CF08F90}" presName="connectorText" presStyleLbl="sibTrans2D1" presStyleIdx="2" presStyleCnt="4"/>
      <dgm:spPr/>
      <dgm:t>
        <a:bodyPr/>
        <a:lstStyle/>
        <a:p>
          <a:endParaRPr lang="en-GB"/>
        </a:p>
      </dgm:t>
    </dgm:pt>
    <dgm:pt modelId="{B44FD0C9-B1CB-4D25-B7F2-CF0E09171CC6}" type="pres">
      <dgm:prSet presAssocID="{358571B2-01B0-4174-972D-F8E42D9A1DFD}" presName="node" presStyleLbl="node1" presStyleIdx="3" presStyleCnt="5">
        <dgm:presLayoutVars>
          <dgm:bulletEnabled val="1"/>
        </dgm:presLayoutVars>
      </dgm:prSet>
      <dgm:spPr/>
      <dgm:t>
        <a:bodyPr/>
        <a:lstStyle/>
        <a:p>
          <a:endParaRPr lang="en-GB"/>
        </a:p>
      </dgm:t>
    </dgm:pt>
    <dgm:pt modelId="{FB1E0912-F2BC-4626-B62C-1C9336A3018D}" type="pres">
      <dgm:prSet presAssocID="{CBCC1495-514A-47EA-A753-9C2EA69617C6}" presName="sibTrans" presStyleLbl="sibTrans2D1" presStyleIdx="3" presStyleCnt="4"/>
      <dgm:spPr/>
      <dgm:t>
        <a:bodyPr/>
        <a:lstStyle/>
        <a:p>
          <a:endParaRPr lang="en-GB"/>
        </a:p>
      </dgm:t>
    </dgm:pt>
    <dgm:pt modelId="{C12A7187-69F4-4062-9BCE-2A3DED37C3B3}" type="pres">
      <dgm:prSet presAssocID="{CBCC1495-514A-47EA-A753-9C2EA69617C6}" presName="connectorText" presStyleLbl="sibTrans2D1" presStyleIdx="3" presStyleCnt="4"/>
      <dgm:spPr/>
      <dgm:t>
        <a:bodyPr/>
        <a:lstStyle/>
        <a:p>
          <a:endParaRPr lang="en-GB"/>
        </a:p>
      </dgm:t>
    </dgm:pt>
    <dgm:pt modelId="{819D29D4-677B-4C59-A8BF-3F9CCAB4FCA8}" type="pres">
      <dgm:prSet presAssocID="{75544463-FDC2-40E3-AABD-A4DC6B4661B7}" presName="node" presStyleLbl="node1" presStyleIdx="4" presStyleCnt="5">
        <dgm:presLayoutVars>
          <dgm:bulletEnabled val="1"/>
        </dgm:presLayoutVars>
      </dgm:prSet>
      <dgm:spPr/>
      <dgm:t>
        <a:bodyPr/>
        <a:lstStyle/>
        <a:p>
          <a:endParaRPr lang="en-GB"/>
        </a:p>
      </dgm:t>
    </dgm:pt>
  </dgm:ptLst>
  <dgm:cxnLst>
    <dgm:cxn modelId="{E49B61F7-C954-4B6E-9E57-EC98DE788B5F}" type="presOf" srcId="{D3F9D56E-B3E5-4FF6-8202-03505A9967F1}" destId="{625922A2-89A3-4841-8A1B-C8F99A382F7E}" srcOrd="0" destOrd="0" presId="urn:microsoft.com/office/officeart/2005/8/layout/process1"/>
    <dgm:cxn modelId="{C7588473-680E-472F-B158-200D99388491}" type="presOf" srcId="{4F93BF01-98AA-4482-A96A-7C177454D431}" destId="{3DD27372-6ACB-49A0-92F9-1F8E5A41ECF2}" srcOrd="0" destOrd="0" presId="urn:microsoft.com/office/officeart/2005/8/layout/process1"/>
    <dgm:cxn modelId="{AEBEB20D-CD67-4993-A7D1-0DD942CEF9E9}" srcId="{0EF37337-7203-4B11-A06E-875287728DE1}" destId="{4F93BF01-98AA-4482-A96A-7C177454D431}" srcOrd="1" destOrd="0" parTransId="{27A5E226-DE6A-49D4-B8DF-970FA062F406}" sibTransId="{2984A14C-B372-40E6-9A69-D028F66336FD}"/>
    <dgm:cxn modelId="{2D7DB73A-A3CA-4482-A325-353B1D1BD004}" type="presOf" srcId="{2984A14C-B372-40E6-9A69-D028F66336FD}" destId="{5A7286C7-AAE0-4016-83C5-096FFA296E6B}" srcOrd="1" destOrd="0" presId="urn:microsoft.com/office/officeart/2005/8/layout/process1"/>
    <dgm:cxn modelId="{12A012E2-7708-456D-AB9B-AAAA22711AB7}" type="presOf" srcId="{6DCD355D-6C66-44D5-8177-E700B860AB06}" destId="{BDEF0F36-1BFA-4D34-A216-8DC52528BEA0}" srcOrd="0" destOrd="0" presId="urn:microsoft.com/office/officeart/2005/8/layout/process1"/>
    <dgm:cxn modelId="{B169D1CA-C421-40EC-9677-A071D1B07308}" type="presOf" srcId="{D9044157-C0F8-4017-9ECF-AF1A6CF08F90}" destId="{84180F1B-DA36-423C-A08E-22BCA7527267}" srcOrd="0" destOrd="0" presId="urn:microsoft.com/office/officeart/2005/8/layout/process1"/>
    <dgm:cxn modelId="{1796DD65-F95F-4956-87B9-433737917CA5}" type="presOf" srcId="{0EF37337-7203-4B11-A06E-875287728DE1}" destId="{23E6D036-E293-4A26-8E1D-AAFFB625FF46}" srcOrd="0" destOrd="0" presId="urn:microsoft.com/office/officeart/2005/8/layout/process1"/>
    <dgm:cxn modelId="{47A85310-CD84-4024-B8AE-1C64C88D05DF}" type="presOf" srcId="{CBCC1495-514A-47EA-A753-9C2EA69617C6}" destId="{FB1E0912-F2BC-4626-B62C-1C9336A3018D}" srcOrd="0" destOrd="0" presId="urn:microsoft.com/office/officeart/2005/8/layout/process1"/>
    <dgm:cxn modelId="{13DDF44A-0255-47D4-8416-4C7D93E80E70}" srcId="{0EF37337-7203-4B11-A06E-875287728DE1}" destId="{B18966EE-3F55-4F03-9313-BDDB25BA2B6F}" srcOrd="2" destOrd="0" parTransId="{5A4CD2C8-3A09-48D8-A141-9AC1B0677893}" sibTransId="{D9044157-C0F8-4017-9ECF-AF1A6CF08F90}"/>
    <dgm:cxn modelId="{EFDB1A54-E3E9-4254-B6DF-12B73963666A}" type="presOf" srcId="{75544463-FDC2-40E3-AABD-A4DC6B4661B7}" destId="{819D29D4-677B-4C59-A8BF-3F9CCAB4FCA8}" srcOrd="0" destOrd="0" presId="urn:microsoft.com/office/officeart/2005/8/layout/process1"/>
    <dgm:cxn modelId="{64DDCB25-89AA-4231-867C-CF82C134F332}" srcId="{0EF37337-7203-4B11-A06E-875287728DE1}" destId="{75544463-FDC2-40E3-AABD-A4DC6B4661B7}" srcOrd="4" destOrd="0" parTransId="{CD7CD46F-9660-4327-9B21-B04B291B8C2C}" sibTransId="{29233F1D-D5FF-4DD2-BACE-7F0B1F36BAD2}"/>
    <dgm:cxn modelId="{7107BCA1-58C8-44AB-80BA-110BFC367308}" type="presOf" srcId="{2984A14C-B372-40E6-9A69-D028F66336FD}" destId="{1B1EC094-B22E-452B-A22C-775F832E0141}" srcOrd="0" destOrd="0" presId="urn:microsoft.com/office/officeart/2005/8/layout/process1"/>
    <dgm:cxn modelId="{9E6C6C04-DF4F-4223-A3B4-AF1E29623A18}" type="presOf" srcId="{6DCD355D-6C66-44D5-8177-E700B860AB06}" destId="{16E7A654-4329-471D-8C1D-9804721DE8FC}" srcOrd="1" destOrd="0" presId="urn:microsoft.com/office/officeart/2005/8/layout/process1"/>
    <dgm:cxn modelId="{4245DBA8-9BB0-4313-9D8F-D9E605A4A91D}" srcId="{0EF37337-7203-4B11-A06E-875287728DE1}" destId="{D3F9D56E-B3E5-4FF6-8202-03505A9967F1}" srcOrd="0" destOrd="0" parTransId="{A9A9FBA0-9B76-4262-9C1D-9B3898E8C4A2}" sibTransId="{6DCD355D-6C66-44D5-8177-E700B860AB06}"/>
    <dgm:cxn modelId="{EACC1CAA-7D9D-40FD-829F-36F106B98B43}" srcId="{0EF37337-7203-4B11-A06E-875287728DE1}" destId="{358571B2-01B0-4174-972D-F8E42D9A1DFD}" srcOrd="3" destOrd="0" parTransId="{364DCE29-F0BA-4C25-B798-72FFA0898C0C}" sibTransId="{CBCC1495-514A-47EA-A753-9C2EA69617C6}"/>
    <dgm:cxn modelId="{09AB41A8-BE9D-4DD6-BF08-84DCC1408DE5}" type="presOf" srcId="{CBCC1495-514A-47EA-A753-9C2EA69617C6}" destId="{C12A7187-69F4-4062-9BCE-2A3DED37C3B3}" srcOrd="1" destOrd="0" presId="urn:microsoft.com/office/officeart/2005/8/layout/process1"/>
    <dgm:cxn modelId="{15FFA8EB-3E7E-4BE6-BEF9-0B05F04FB494}" type="presOf" srcId="{358571B2-01B0-4174-972D-F8E42D9A1DFD}" destId="{B44FD0C9-B1CB-4D25-B7F2-CF0E09171CC6}" srcOrd="0" destOrd="0" presId="urn:microsoft.com/office/officeart/2005/8/layout/process1"/>
    <dgm:cxn modelId="{EB303AFE-9985-43AC-92D4-8D7C95B820DC}" type="presOf" srcId="{B18966EE-3F55-4F03-9313-BDDB25BA2B6F}" destId="{B05B6DF2-9A05-4F9D-BC8C-B4EB1A91E1AF}" srcOrd="0" destOrd="0" presId="urn:microsoft.com/office/officeart/2005/8/layout/process1"/>
    <dgm:cxn modelId="{BAE7CC32-4630-4AD0-8C79-75472835B825}" type="presOf" srcId="{D9044157-C0F8-4017-9ECF-AF1A6CF08F90}" destId="{D74FCAEB-888C-40E3-BD74-AF1FD2D11FF7}" srcOrd="1" destOrd="0" presId="urn:microsoft.com/office/officeart/2005/8/layout/process1"/>
    <dgm:cxn modelId="{3D87290A-650C-4632-99C5-3407B14925FC}" type="presParOf" srcId="{23E6D036-E293-4A26-8E1D-AAFFB625FF46}" destId="{625922A2-89A3-4841-8A1B-C8F99A382F7E}" srcOrd="0" destOrd="0" presId="urn:microsoft.com/office/officeart/2005/8/layout/process1"/>
    <dgm:cxn modelId="{61B550AF-3E51-4C24-BF75-87C408938717}" type="presParOf" srcId="{23E6D036-E293-4A26-8E1D-AAFFB625FF46}" destId="{BDEF0F36-1BFA-4D34-A216-8DC52528BEA0}" srcOrd="1" destOrd="0" presId="urn:microsoft.com/office/officeart/2005/8/layout/process1"/>
    <dgm:cxn modelId="{BD6EF4CD-1B6F-4175-948B-2AB52D8E597D}" type="presParOf" srcId="{BDEF0F36-1BFA-4D34-A216-8DC52528BEA0}" destId="{16E7A654-4329-471D-8C1D-9804721DE8FC}" srcOrd="0" destOrd="0" presId="urn:microsoft.com/office/officeart/2005/8/layout/process1"/>
    <dgm:cxn modelId="{9782CE2F-9335-437D-A5EF-DA04FB9A3BC4}" type="presParOf" srcId="{23E6D036-E293-4A26-8E1D-AAFFB625FF46}" destId="{3DD27372-6ACB-49A0-92F9-1F8E5A41ECF2}" srcOrd="2" destOrd="0" presId="urn:microsoft.com/office/officeart/2005/8/layout/process1"/>
    <dgm:cxn modelId="{B1253ADE-7525-42F8-8D05-D4970004DB86}" type="presParOf" srcId="{23E6D036-E293-4A26-8E1D-AAFFB625FF46}" destId="{1B1EC094-B22E-452B-A22C-775F832E0141}" srcOrd="3" destOrd="0" presId="urn:microsoft.com/office/officeart/2005/8/layout/process1"/>
    <dgm:cxn modelId="{B23D2E7C-AF5B-4D36-BC00-059774B46AF3}" type="presParOf" srcId="{1B1EC094-B22E-452B-A22C-775F832E0141}" destId="{5A7286C7-AAE0-4016-83C5-096FFA296E6B}" srcOrd="0" destOrd="0" presId="urn:microsoft.com/office/officeart/2005/8/layout/process1"/>
    <dgm:cxn modelId="{435CE699-85B8-40BF-848A-939189BC01CC}" type="presParOf" srcId="{23E6D036-E293-4A26-8E1D-AAFFB625FF46}" destId="{B05B6DF2-9A05-4F9D-BC8C-B4EB1A91E1AF}" srcOrd="4" destOrd="0" presId="urn:microsoft.com/office/officeart/2005/8/layout/process1"/>
    <dgm:cxn modelId="{66FF5BAA-EE2C-439A-A814-EC9E0FBBC841}" type="presParOf" srcId="{23E6D036-E293-4A26-8E1D-AAFFB625FF46}" destId="{84180F1B-DA36-423C-A08E-22BCA7527267}" srcOrd="5" destOrd="0" presId="urn:microsoft.com/office/officeart/2005/8/layout/process1"/>
    <dgm:cxn modelId="{781A42F3-5A44-493C-8DEA-8E1ACEDE94D4}" type="presParOf" srcId="{84180F1B-DA36-423C-A08E-22BCA7527267}" destId="{D74FCAEB-888C-40E3-BD74-AF1FD2D11FF7}" srcOrd="0" destOrd="0" presId="urn:microsoft.com/office/officeart/2005/8/layout/process1"/>
    <dgm:cxn modelId="{43C1448D-EA59-44A8-A561-2D7AE3776E3C}" type="presParOf" srcId="{23E6D036-E293-4A26-8E1D-AAFFB625FF46}" destId="{B44FD0C9-B1CB-4D25-B7F2-CF0E09171CC6}" srcOrd="6" destOrd="0" presId="urn:microsoft.com/office/officeart/2005/8/layout/process1"/>
    <dgm:cxn modelId="{4980D708-E1CA-4285-ABA9-E2DD3C0891A8}" type="presParOf" srcId="{23E6D036-E293-4A26-8E1D-AAFFB625FF46}" destId="{FB1E0912-F2BC-4626-B62C-1C9336A3018D}" srcOrd="7" destOrd="0" presId="urn:microsoft.com/office/officeart/2005/8/layout/process1"/>
    <dgm:cxn modelId="{675F5B78-B529-405D-811E-35861180BF25}" type="presParOf" srcId="{FB1E0912-F2BC-4626-B62C-1C9336A3018D}" destId="{C12A7187-69F4-4062-9BCE-2A3DED37C3B3}" srcOrd="0" destOrd="0" presId="urn:microsoft.com/office/officeart/2005/8/layout/process1"/>
    <dgm:cxn modelId="{B4596BBF-AD3C-4656-83FF-5AFC7A5B90CC}" type="presParOf" srcId="{23E6D036-E293-4A26-8E1D-AAFFB625FF46}" destId="{819D29D4-677B-4C59-A8BF-3F9CCAB4FCA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C332A-1DD3-4610-9C1B-AF244FB66DF0}">
      <dsp:nvSpPr>
        <dsp:cNvPr id="0" name=""/>
        <dsp:cNvSpPr/>
      </dsp:nvSpPr>
      <dsp:spPr>
        <a:xfrm>
          <a:off x="0" y="817122"/>
          <a:ext cx="1098121" cy="17501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Use a sweeping line (</a:t>
          </a:r>
          <a:r>
            <a:rPr lang="en-GB" sz="1400" b="1" kern="1200" dirty="0" smtClean="0"/>
            <a:t>Z</a:t>
          </a:r>
          <a:r>
            <a:rPr lang="en-GB" sz="1400" kern="1200" dirty="0" smtClean="0"/>
            <a:t>) for obstacle analysis in large steps </a:t>
          </a:r>
          <a:endParaRPr lang="en-GB" sz="1400" kern="1200" dirty="0"/>
        </a:p>
      </dsp:txBody>
      <dsp:txXfrm>
        <a:off x="32163" y="849285"/>
        <a:ext cx="1033795" cy="1685805"/>
      </dsp:txXfrm>
    </dsp:sp>
    <dsp:sp modelId="{D1A0AEE3-851E-45DC-B6E1-5ACB34E274B1}">
      <dsp:nvSpPr>
        <dsp:cNvPr id="0" name=""/>
        <dsp:cNvSpPr/>
      </dsp:nvSpPr>
      <dsp:spPr>
        <a:xfrm>
          <a:off x="1207934" y="1556020"/>
          <a:ext cx="232801" cy="27233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1207934" y="1610487"/>
        <a:ext cx="162961" cy="163400"/>
      </dsp:txXfrm>
    </dsp:sp>
    <dsp:sp modelId="{B3FABF9D-BA47-483B-85CA-044123AE8A94}">
      <dsp:nvSpPr>
        <dsp:cNvPr id="0" name=""/>
        <dsp:cNvSpPr/>
      </dsp:nvSpPr>
      <dsp:spPr>
        <a:xfrm>
          <a:off x="1537370" y="817122"/>
          <a:ext cx="1098121" cy="17501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Select regions of line (</a:t>
          </a:r>
          <a:r>
            <a:rPr lang="en-GB" sz="1400" b="1" kern="1200" dirty="0" smtClean="0"/>
            <a:t>Pathways</a:t>
          </a:r>
          <a:r>
            <a:rPr lang="en-GB" sz="1400" kern="1200" dirty="0" smtClean="0"/>
            <a:t>) in obstacle free regions</a:t>
          </a:r>
          <a:endParaRPr lang="en-GB" sz="1400" kern="1200" dirty="0"/>
        </a:p>
      </dsp:txBody>
      <dsp:txXfrm>
        <a:off x="1569533" y="849285"/>
        <a:ext cx="1033795" cy="1685805"/>
      </dsp:txXfrm>
    </dsp:sp>
    <dsp:sp modelId="{F7B1E8DF-7BE4-4F87-B5AC-FDBDA6BBEF8A}">
      <dsp:nvSpPr>
        <dsp:cNvPr id="0" name=""/>
        <dsp:cNvSpPr/>
      </dsp:nvSpPr>
      <dsp:spPr>
        <a:xfrm>
          <a:off x="2745305" y="1556020"/>
          <a:ext cx="232801" cy="27233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2745305" y="1610487"/>
        <a:ext cx="162961" cy="163400"/>
      </dsp:txXfrm>
    </dsp:sp>
    <dsp:sp modelId="{4489F435-E63C-4755-84E1-B1770B4DCE08}">
      <dsp:nvSpPr>
        <dsp:cNvPr id="0" name=""/>
        <dsp:cNvSpPr/>
      </dsp:nvSpPr>
      <dsp:spPr>
        <a:xfrm>
          <a:off x="3074741" y="817122"/>
          <a:ext cx="1098121" cy="17501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Select </a:t>
          </a:r>
          <a:r>
            <a:rPr lang="en-GB" sz="1400" b="1" kern="1200" dirty="0" smtClean="0"/>
            <a:t>best</a:t>
          </a:r>
          <a:r>
            <a:rPr lang="en-GB" sz="1400" kern="1200" dirty="0" smtClean="0"/>
            <a:t> point inside every pathway (</a:t>
          </a:r>
          <a:r>
            <a:rPr lang="en-GB" sz="1400" b="1" kern="1200" dirty="0" smtClean="0"/>
            <a:t>L</a:t>
          </a:r>
          <a:r>
            <a:rPr lang="en-GB" sz="1400" b="1" kern="1200" baseline="-25000" dirty="0" smtClean="0"/>
            <a:t>3</a:t>
          </a:r>
          <a:r>
            <a:rPr lang="en-GB" sz="1400" kern="1200" dirty="0" smtClean="0"/>
            <a:t>)</a:t>
          </a:r>
          <a:endParaRPr lang="en-GB" sz="1400" kern="1200" dirty="0"/>
        </a:p>
      </dsp:txBody>
      <dsp:txXfrm>
        <a:off x="3106904" y="849285"/>
        <a:ext cx="1033795" cy="1685805"/>
      </dsp:txXfrm>
    </dsp:sp>
    <dsp:sp modelId="{98AFBFDD-BA3B-4970-BE1F-37E5BD62A780}">
      <dsp:nvSpPr>
        <dsp:cNvPr id="0" name=""/>
        <dsp:cNvSpPr/>
      </dsp:nvSpPr>
      <dsp:spPr>
        <a:xfrm>
          <a:off x="4282675" y="1556020"/>
          <a:ext cx="232801" cy="27233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4282675" y="1610487"/>
        <a:ext cx="162961" cy="163400"/>
      </dsp:txXfrm>
    </dsp:sp>
    <dsp:sp modelId="{7C1C346E-B5E2-4D22-B78D-33EC6F73498A}">
      <dsp:nvSpPr>
        <dsp:cNvPr id="0" name=""/>
        <dsp:cNvSpPr/>
      </dsp:nvSpPr>
      <dsp:spPr>
        <a:xfrm>
          <a:off x="4612112" y="817122"/>
          <a:ext cx="1098121" cy="17501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Select similar point (</a:t>
          </a:r>
          <a:r>
            <a:rPr lang="en-GB" sz="1400" b="1" kern="1200" dirty="0" smtClean="0"/>
            <a:t>L</a:t>
          </a:r>
          <a:r>
            <a:rPr lang="en-GB" sz="1400" b="1" kern="1200" baseline="-25000" dirty="0" smtClean="0"/>
            <a:t>2</a:t>
          </a:r>
          <a:r>
            <a:rPr lang="en-GB" sz="1400" kern="1200" dirty="0" smtClean="0"/>
            <a:t>) at an earlier sweeping line (</a:t>
          </a:r>
          <a:r>
            <a:rPr lang="en-GB" sz="1400" b="1" kern="1200" dirty="0" smtClean="0"/>
            <a:t>Z</a:t>
          </a:r>
          <a:r>
            <a:rPr lang="en-GB" sz="1400" b="1" kern="1200" baseline="-25000" dirty="0" smtClean="0"/>
            <a:t>2</a:t>
          </a:r>
          <a:r>
            <a:rPr lang="en-GB" sz="1400" kern="1200" dirty="0" smtClean="0"/>
            <a:t>)</a:t>
          </a:r>
          <a:endParaRPr lang="en-GB" sz="1400" kern="1200" dirty="0"/>
        </a:p>
      </dsp:txBody>
      <dsp:txXfrm>
        <a:off x="4644275" y="849285"/>
        <a:ext cx="1033795" cy="1685805"/>
      </dsp:txXfrm>
    </dsp:sp>
    <dsp:sp modelId="{6A6BFD3F-D5D3-4BE4-AB01-6F3CAEDAABDA}">
      <dsp:nvSpPr>
        <dsp:cNvPr id="0" name=""/>
        <dsp:cNvSpPr/>
      </dsp:nvSpPr>
      <dsp:spPr>
        <a:xfrm>
          <a:off x="5820046" y="1556020"/>
          <a:ext cx="232801" cy="27233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5820046" y="1610487"/>
        <a:ext cx="162961" cy="163400"/>
      </dsp:txXfrm>
    </dsp:sp>
    <dsp:sp modelId="{F1D6C4B8-9B56-4E7A-BF65-525E37AB65B0}">
      <dsp:nvSpPr>
        <dsp:cNvPr id="0" name=""/>
        <dsp:cNvSpPr/>
      </dsp:nvSpPr>
      <dsp:spPr>
        <a:xfrm>
          <a:off x="6149483" y="817122"/>
          <a:ext cx="1098121" cy="17501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Feasibility analysis</a:t>
          </a:r>
          <a:endParaRPr lang="en-GB" sz="1400" kern="1200" dirty="0"/>
        </a:p>
      </dsp:txBody>
      <dsp:txXfrm>
        <a:off x="6181646" y="849285"/>
        <a:ext cx="1033795" cy="1685805"/>
      </dsp:txXfrm>
    </dsp:sp>
    <dsp:sp modelId="{27CD13C8-4122-4BA6-9FF2-F7CE3BAFFC7B}">
      <dsp:nvSpPr>
        <dsp:cNvPr id="0" name=""/>
        <dsp:cNvSpPr/>
      </dsp:nvSpPr>
      <dsp:spPr>
        <a:xfrm>
          <a:off x="7357417" y="1556020"/>
          <a:ext cx="232801" cy="27233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7357417" y="1610487"/>
        <a:ext cx="162961" cy="163400"/>
      </dsp:txXfrm>
    </dsp:sp>
    <dsp:sp modelId="{F65A3564-CCCA-4661-9462-47F382CFD2F7}">
      <dsp:nvSpPr>
        <dsp:cNvPr id="0" name=""/>
        <dsp:cNvSpPr/>
      </dsp:nvSpPr>
      <dsp:spPr>
        <a:xfrm>
          <a:off x="7686854" y="817122"/>
          <a:ext cx="1098121" cy="17501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Make these children and connect to parent (</a:t>
          </a:r>
          <a:r>
            <a:rPr lang="en-GB" sz="1400" b="1" kern="1200" dirty="0" smtClean="0"/>
            <a:t>L</a:t>
          </a:r>
          <a:r>
            <a:rPr lang="en-GB" sz="1400" kern="1200" dirty="0" smtClean="0"/>
            <a:t>) by a smooth trajectory</a:t>
          </a:r>
          <a:endParaRPr lang="en-GB" sz="1400" kern="1200" dirty="0"/>
        </a:p>
      </dsp:txBody>
      <dsp:txXfrm>
        <a:off x="7719017" y="849285"/>
        <a:ext cx="1033795" cy="16858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C7F52-D834-4CA5-B782-964C0D65BD18}">
      <dsp:nvSpPr>
        <dsp:cNvPr id="0" name=""/>
        <dsp:cNvSpPr/>
      </dsp:nvSpPr>
      <dsp:spPr>
        <a:xfrm>
          <a:off x="0" y="0"/>
          <a:ext cx="3168351" cy="255183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Vehicle Placement Hypotheses</a:t>
          </a:r>
          <a:endParaRPr lang="en-GB" sz="2100" kern="1200" dirty="0"/>
        </a:p>
      </dsp:txBody>
      <dsp:txXfrm>
        <a:off x="0" y="0"/>
        <a:ext cx="3168351" cy="765549"/>
      </dsp:txXfrm>
    </dsp:sp>
    <dsp:sp modelId="{588BC503-ED98-4A07-9171-CD36169FEC15}">
      <dsp:nvSpPr>
        <dsp:cNvPr id="0" name=""/>
        <dsp:cNvSpPr/>
      </dsp:nvSpPr>
      <dsp:spPr>
        <a:xfrm>
          <a:off x="316835" y="766297"/>
          <a:ext cx="2534681" cy="7694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smtClean="0"/>
            <a:t>(</a:t>
          </a:r>
          <a:r>
            <a:rPr lang="en-GB" sz="1600" kern="1200" dirty="0" err="1" smtClean="0"/>
            <a:t>i</a:t>
          </a:r>
          <a:r>
            <a:rPr lang="en-GB" sz="1600" kern="1200" dirty="0" smtClean="0"/>
            <a:t>) Maximize lateral separations</a:t>
          </a:r>
          <a:endParaRPr lang="en-GB" sz="1600" kern="1200" dirty="0"/>
        </a:p>
      </dsp:txBody>
      <dsp:txXfrm>
        <a:off x="339370" y="788832"/>
        <a:ext cx="2489611" cy="724342"/>
      </dsp:txXfrm>
    </dsp:sp>
    <dsp:sp modelId="{94E507C5-6027-4CB3-AB9A-F00EBD56AFED}">
      <dsp:nvSpPr>
        <dsp:cNvPr id="0" name=""/>
        <dsp:cNvSpPr/>
      </dsp:nvSpPr>
      <dsp:spPr>
        <a:xfrm>
          <a:off x="316835" y="1654080"/>
          <a:ext cx="2534681" cy="7694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dirty="0" smtClean="0"/>
            <a:t>(ii) Attempt to drive in same relative position at the road</a:t>
          </a:r>
          <a:endParaRPr lang="en-GB" sz="1600" kern="1200" dirty="0"/>
        </a:p>
      </dsp:txBody>
      <dsp:txXfrm>
        <a:off x="339370" y="1676615"/>
        <a:ext cx="2489611" cy="724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2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dirty="0"/>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dirty="0"/>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dirty="0"/>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3D223BFE-747D-491E-80A8-CE72325D6E7B}" type="slidenum">
              <a:rPr lang="en-GB"/>
              <a:pPr/>
              <a:t>‹#›</a:t>
            </a:fld>
            <a:endParaRPr lang="en-GB" dirty="0"/>
          </a:p>
        </p:txBody>
      </p:sp>
    </p:spTree>
    <p:extLst>
      <p:ext uri="{BB962C8B-B14F-4D97-AF65-F5344CB8AC3E}">
        <p14:creationId xmlns:p14="http://schemas.microsoft.com/office/powerpoint/2010/main" val="2207426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vl1pPr>
          </a:lstStyle>
          <a:p>
            <a:endParaRPr lang="en-GB"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vl1pPr>
          </a:lstStyle>
          <a:p>
            <a:endParaRPr lang="en-GB"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vl1pPr>
          </a:lstStyle>
          <a:p>
            <a:endParaRPr lang="en-GB"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vl1pPr>
          </a:lstStyle>
          <a:p>
            <a:fld id="{E5C119D3-047A-4699-AF67-9471DD3668BB}" type="slidenum">
              <a:rPr lang="en-GB"/>
              <a:pPr/>
              <a:t>‹#›</a:t>
            </a:fld>
            <a:endParaRPr lang="en-GB" dirty="0"/>
          </a:p>
        </p:txBody>
      </p:sp>
    </p:spTree>
    <p:extLst>
      <p:ext uri="{BB962C8B-B14F-4D97-AF65-F5344CB8AC3E}">
        <p14:creationId xmlns:p14="http://schemas.microsoft.com/office/powerpoint/2010/main" val="956164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Rdg Vesta" pitchFamily="2" charset="0"/>
        <a:ea typeface="+mn-ea"/>
        <a:cs typeface="+mn-cs"/>
      </a:defRPr>
    </a:lvl1pPr>
    <a:lvl2pPr marL="457200" algn="l" rtl="0" fontAlgn="base">
      <a:spcBef>
        <a:spcPct val="30000"/>
      </a:spcBef>
      <a:spcAft>
        <a:spcPct val="0"/>
      </a:spcAft>
      <a:defRPr sz="1200" kern="1200">
        <a:solidFill>
          <a:schemeClr val="tx1"/>
        </a:solidFill>
        <a:latin typeface="Rdg Vesta" pitchFamily="2" charset="0"/>
        <a:ea typeface="+mn-ea"/>
        <a:cs typeface="+mn-cs"/>
      </a:defRPr>
    </a:lvl2pPr>
    <a:lvl3pPr marL="914400" algn="l" rtl="0" fontAlgn="base">
      <a:spcBef>
        <a:spcPct val="30000"/>
      </a:spcBef>
      <a:spcAft>
        <a:spcPct val="0"/>
      </a:spcAft>
      <a:defRPr sz="1200" kern="1200">
        <a:solidFill>
          <a:schemeClr val="tx1"/>
        </a:solidFill>
        <a:latin typeface="Rdg Vesta" pitchFamily="2" charset="0"/>
        <a:ea typeface="+mn-ea"/>
        <a:cs typeface="+mn-cs"/>
      </a:defRPr>
    </a:lvl3pPr>
    <a:lvl4pPr marL="1371600" algn="l" rtl="0" fontAlgn="base">
      <a:spcBef>
        <a:spcPct val="30000"/>
      </a:spcBef>
      <a:spcAft>
        <a:spcPct val="0"/>
      </a:spcAft>
      <a:defRPr sz="1200" kern="1200">
        <a:solidFill>
          <a:schemeClr val="tx1"/>
        </a:solidFill>
        <a:latin typeface="Rdg Vesta" pitchFamily="2" charset="0"/>
        <a:ea typeface="+mn-ea"/>
        <a:cs typeface="+mn-cs"/>
      </a:defRPr>
    </a:lvl4pPr>
    <a:lvl5pPr marL="1828800" algn="l" rtl="0" fontAlgn="base">
      <a:spcBef>
        <a:spcPct val="30000"/>
      </a:spcBef>
      <a:spcAft>
        <a:spcPct val="0"/>
      </a:spcAft>
      <a:defRPr sz="1200" kern="1200">
        <a:solidFill>
          <a:schemeClr val="tx1"/>
        </a:solidFill>
        <a:latin typeface="Rdg Vest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13" name="Rectangle 41"/>
          <p:cNvSpPr>
            <a:spLocks noChangeArrowheads="1"/>
          </p:cNvSpPr>
          <p:nvPr userDrawn="1"/>
        </p:nvSpPr>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pic>
        <p:nvPicPr>
          <p:cNvPr id="3111" name="Picture 39"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11"/>
          <p:cNvSpPr>
            <a:spLocks noGrp="1" noChangeArrowheads="1"/>
          </p:cNvSpPr>
          <p:nvPr>
            <p:ph type="ctrTitle"/>
          </p:nvPr>
        </p:nvSpPr>
        <p:spPr>
          <a:xfrm>
            <a:off x="755650" y="2987675"/>
            <a:ext cx="7920038" cy="2387600"/>
          </a:xfrm>
        </p:spPr>
        <p:txBody>
          <a:bodyPr wrap="square"/>
          <a:lstStyle>
            <a:lvl1pPr>
              <a:lnSpc>
                <a:spcPct val="90000"/>
              </a:lnSpc>
              <a:tabLst>
                <a:tab pos="4038600" algn="l"/>
              </a:tabLst>
              <a:defRPr sz="8200"/>
            </a:lvl1pPr>
          </a:lstStyle>
          <a:p>
            <a:pPr lvl="0"/>
            <a:r>
              <a:rPr lang="en-US" noProof="0" smtClean="0"/>
              <a:t>Click to edit Master title style</a:t>
            </a:r>
            <a:endParaRPr lang="en-GB" noProof="0" smtClean="0"/>
          </a:p>
        </p:txBody>
      </p:sp>
      <p:sp>
        <p:nvSpPr>
          <p:cNvPr id="3084" name="Rectangle 12"/>
          <p:cNvSpPr>
            <a:spLocks noGrp="1" noChangeArrowheads="1"/>
          </p:cNvSpPr>
          <p:nvPr>
            <p:ph type="subTitle" idx="1"/>
          </p:nvPr>
        </p:nvSpPr>
        <p:spPr>
          <a:xfrm>
            <a:off x="755650" y="5373688"/>
            <a:ext cx="7920038" cy="925512"/>
          </a:xfrm>
        </p:spPr>
        <p:txBody>
          <a:bodyPr/>
          <a:lstStyle>
            <a:lvl1pPr marL="0" indent="0">
              <a:buFontTx/>
              <a:buNone/>
              <a:defRPr sz="3600">
                <a:solidFill>
                  <a:srgbClr val="000000"/>
                </a:solidFill>
              </a:defRPr>
            </a:lvl1pPr>
          </a:lstStyle>
          <a:p>
            <a:pPr lvl="0"/>
            <a:r>
              <a:rPr lang="en-US" noProof="0" smtClean="0"/>
              <a:t>Click to edit Master subtitle style</a:t>
            </a:r>
            <a:endParaRPr lang="en-GB" noProof="0" smtClean="0"/>
          </a:p>
        </p:txBody>
      </p:sp>
      <p:sp>
        <p:nvSpPr>
          <p:cNvPr id="3089" name="Rectangle 17"/>
          <p:cNvSpPr>
            <a:spLocks noGrp="1" noChangeArrowheads="1"/>
          </p:cNvSpPr>
          <p:nvPr>
            <p:ph type="dt" sz="half" idx="2"/>
          </p:nvPr>
        </p:nvSpPr>
        <p:spPr bwMode="auto">
          <a:xfrm>
            <a:off x="755650" y="6519863"/>
            <a:ext cx="1773238"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r>
              <a:rPr lang="en-GB" dirty="0" smtClean="0"/>
              <a:t>April, 2013</a:t>
            </a:r>
            <a:endParaRPr lang="en-GB" dirty="0"/>
          </a:p>
        </p:txBody>
      </p:sp>
      <p:sp>
        <p:nvSpPr>
          <p:cNvPr id="3090" name="Rectangle 18"/>
          <p:cNvSpPr>
            <a:spLocks noChangeArrowheads="1"/>
          </p:cNvSpPr>
          <p:nvPr/>
        </p:nvSpPr>
        <p:spPr bwMode="auto">
          <a:xfrm>
            <a:off x="2555875" y="6519863"/>
            <a:ext cx="43926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1400" dirty="0" smtClean="0">
                <a:solidFill>
                  <a:schemeClr val="tx2"/>
                </a:solidFill>
              </a:rPr>
              <a:t>School</a:t>
            </a:r>
            <a:r>
              <a:rPr lang="en-GB" sz="1400" baseline="0" dirty="0" smtClean="0">
                <a:solidFill>
                  <a:schemeClr val="tx2"/>
                </a:solidFill>
              </a:rPr>
              <a:t> of Systems, Engineering, </a:t>
            </a:r>
            <a:r>
              <a:rPr lang="en-GB" sz="1400" dirty="0" smtClean="0">
                <a:solidFill>
                  <a:schemeClr val="tx2"/>
                </a:solidFill>
              </a:rPr>
              <a:t>University </a:t>
            </a:r>
            <a:r>
              <a:rPr lang="en-GB" sz="1400" dirty="0">
                <a:solidFill>
                  <a:schemeClr val="tx2"/>
                </a:solidFill>
              </a:rPr>
              <a:t>of </a:t>
            </a:r>
            <a:r>
              <a:rPr lang="en-GB" sz="1400" dirty="0" smtClean="0">
                <a:solidFill>
                  <a:schemeClr val="tx2"/>
                </a:solidFill>
              </a:rPr>
              <a:t>Reading</a:t>
            </a:r>
            <a:endParaRPr lang="en-GB" sz="1400" dirty="0">
              <a:solidFill>
                <a:schemeClr val="tx2"/>
              </a:solidFill>
            </a:endParaRPr>
          </a:p>
        </p:txBody>
      </p:sp>
      <p:sp>
        <p:nvSpPr>
          <p:cNvPr id="3091" name="Text Box 19"/>
          <p:cNvSpPr txBox="1">
            <a:spLocks noChangeArrowheads="1"/>
          </p:cNvSpPr>
          <p:nvPr/>
        </p:nvSpPr>
        <p:spPr bwMode="auto">
          <a:xfrm>
            <a:off x="5292725" y="6519863"/>
            <a:ext cx="3446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spcBef>
                <a:spcPct val="50000"/>
              </a:spcBef>
            </a:pPr>
            <a:r>
              <a:rPr lang="en-GB" sz="1400" b="1" dirty="0" smtClean="0">
                <a:solidFill>
                  <a:schemeClr val="tx2"/>
                </a:solidFill>
              </a:rPr>
              <a:t>rkala.99k.org</a:t>
            </a:r>
            <a:endParaRPr lang="en-GB" sz="1400" b="1" dirty="0">
              <a:solidFill>
                <a:schemeClr val="tx2"/>
              </a:solidFill>
            </a:endParaRPr>
          </a:p>
        </p:txBody>
      </p:sp>
      <p:sp>
        <p:nvSpPr>
          <p:cNvPr id="3108" name="Rectangle 36"/>
          <p:cNvSpPr>
            <a:spLocks noChangeArrowheads="1"/>
          </p:cNvSpPr>
          <p:nvPr/>
        </p:nvSpPr>
        <p:spPr bwMode="hidden">
          <a:xfrm>
            <a:off x="6588125" y="0"/>
            <a:ext cx="2555875" cy="1196975"/>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pic>
        <p:nvPicPr>
          <p:cNvPr id="3107" name="Picture 35" descr="Device-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rgbClr val="FFFFFF"/>
          </a:solidFill>
        </p:spPr>
      </p:pic>
      <p:pic>
        <p:nvPicPr>
          <p:cNvPr id="3114" name="Picture 42" descr="powerpoint-image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4088" y="981075"/>
            <a:ext cx="5346700" cy="194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r>
              <a:rPr lang="en-GB" dirty="0" smtClean="0"/>
              <a:t>rkala.99k.org</a:t>
            </a:r>
            <a:endParaRPr lang="en-GB" dirty="0"/>
          </a:p>
        </p:txBody>
      </p:sp>
    </p:spTree>
    <p:extLst>
      <p:ext uri="{BB962C8B-B14F-4D97-AF65-F5344CB8AC3E}">
        <p14:creationId xmlns:p14="http://schemas.microsoft.com/office/powerpoint/2010/main" val="715190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4638"/>
            <a:ext cx="1982787" cy="5668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274638"/>
            <a:ext cx="5795963"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r>
              <a:rPr lang="en-GB" dirty="0" smtClean="0"/>
              <a:t>rkala.99k.org</a:t>
            </a:r>
            <a:endParaRPr lang="en-GB" dirty="0"/>
          </a:p>
        </p:txBody>
      </p:sp>
    </p:spTree>
    <p:extLst>
      <p:ext uri="{BB962C8B-B14F-4D97-AF65-F5344CB8AC3E}">
        <p14:creationId xmlns:p14="http://schemas.microsoft.com/office/powerpoint/2010/main" val="229862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a:lvl1pPr>
          </a:lstStyle>
          <a:p>
            <a:r>
              <a:rPr lang="en-GB" dirty="0" smtClean="0"/>
              <a:t>rkala.99k.org</a:t>
            </a:r>
          </a:p>
          <a:p>
            <a:endParaRPr lang="en-GB" dirty="0"/>
          </a:p>
        </p:txBody>
      </p:sp>
    </p:spTree>
    <p:extLst>
      <p:ext uri="{BB962C8B-B14F-4D97-AF65-F5344CB8AC3E}">
        <p14:creationId xmlns:p14="http://schemas.microsoft.com/office/powerpoint/2010/main" val="2664041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a:lvl1pPr>
          </a:lstStyle>
          <a:p>
            <a:r>
              <a:rPr lang="en-GB" dirty="0" smtClean="0"/>
              <a:t>rkala.99k.org</a:t>
            </a:r>
          </a:p>
          <a:p>
            <a:endParaRPr lang="en-GB" dirty="0"/>
          </a:p>
        </p:txBody>
      </p:sp>
    </p:spTree>
    <p:extLst>
      <p:ext uri="{BB962C8B-B14F-4D97-AF65-F5344CB8AC3E}">
        <p14:creationId xmlns:p14="http://schemas.microsoft.com/office/powerpoint/2010/main" val="298148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7425" y="1600200"/>
            <a:ext cx="38893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r>
              <a:rPr lang="en-GB" dirty="0" smtClean="0"/>
              <a:t>rkala.99k.org</a:t>
            </a:r>
            <a:endParaRPr lang="en-GB" dirty="0"/>
          </a:p>
        </p:txBody>
      </p:sp>
    </p:spTree>
    <p:extLst>
      <p:ext uri="{BB962C8B-B14F-4D97-AF65-F5344CB8AC3E}">
        <p14:creationId xmlns:p14="http://schemas.microsoft.com/office/powerpoint/2010/main" val="356977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r>
              <a:rPr lang="en-GB" dirty="0" smtClean="0"/>
              <a:t>rkala.99k.org</a:t>
            </a:r>
            <a:endParaRPr lang="en-GB" dirty="0"/>
          </a:p>
        </p:txBody>
      </p:sp>
    </p:spTree>
    <p:extLst>
      <p:ext uri="{BB962C8B-B14F-4D97-AF65-F5344CB8AC3E}">
        <p14:creationId xmlns:p14="http://schemas.microsoft.com/office/powerpoint/2010/main" val="282044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a:lvl1pPr>
          </a:lstStyle>
          <a:p>
            <a:r>
              <a:rPr lang="en-GB" dirty="0" smtClean="0"/>
              <a:t>rkala.99k.org</a:t>
            </a:r>
          </a:p>
          <a:p>
            <a:endParaRPr lang="en-GB" dirty="0"/>
          </a:p>
        </p:txBody>
      </p:sp>
    </p:spTree>
    <p:extLst>
      <p:ext uri="{BB962C8B-B14F-4D97-AF65-F5344CB8AC3E}">
        <p14:creationId xmlns:p14="http://schemas.microsoft.com/office/powerpoint/2010/main" val="93035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a:lvl1pPr>
          </a:lstStyle>
          <a:p>
            <a:r>
              <a:rPr lang="en-GB" dirty="0" smtClean="0"/>
              <a:t>rkala.99k.org</a:t>
            </a:r>
          </a:p>
          <a:p>
            <a:endParaRPr lang="en-GB" dirty="0"/>
          </a:p>
        </p:txBody>
      </p:sp>
    </p:spTree>
    <p:extLst>
      <p:ext uri="{BB962C8B-B14F-4D97-AF65-F5344CB8AC3E}">
        <p14:creationId xmlns:p14="http://schemas.microsoft.com/office/powerpoint/2010/main" val="766126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a:lvl1pPr>
          </a:lstStyle>
          <a:p>
            <a:r>
              <a:rPr lang="en-GB" dirty="0" smtClean="0"/>
              <a:t>rkala.99k.org</a:t>
            </a:r>
          </a:p>
        </p:txBody>
      </p:sp>
    </p:spTree>
    <p:extLst>
      <p:ext uri="{BB962C8B-B14F-4D97-AF65-F5344CB8AC3E}">
        <p14:creationId xmlns:p14="http://schemas.microsoft.com/office/powerpoint/2010/main" val="1852072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GB" dirty="0" smtClean="0"/>
              <a:t>rkala.99k.org</a:t>
            </a:r>
            <a:endParaRPr lang="en-GB" dirty="0"/>
          </a:p>
        </p:txBody>
      </p:sp>
    </p:spTree>
    <p:extLst>
      <p:ext uri="{BB962C8B-B14F-4D97-AF65-F5344CB8AC3E}">
        <p14:creationId xmlns:p14="http://schemas.microsoft.com/office/powerpoint/2010/main" val="2040426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55650" y="274638"/>
            <a:ext cx="61928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755650" y="1600200"/>
            <a:ext cx="79311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7" name="Rectangle 13"/>
          <p:cNvSpPr>
            <a:spLocks noGrp="1" noChangeArrowheads="1"/>
          </p:cNvSpPr>
          <p:nvPr>
            <p:ph type="sldNum" sz="quarter" idx="4"/>
          </p:nvPr>
        </p:nvSpPr>
        <p:spPr bwMode="auto">
          <a:xfrm>
            <a:off x="7380312" y="6519863"/>
            <a:ext cx="13684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r>
              <a:rPr lang="en-GB" dirty="0" smtClean="0"/>
              <a:t>rkala.99k.org</a:t>
            </a:r>
            <a:endParaRPr lang="en-GB" dirty="0"/>
          </a:p>
        </p:txBody>
      </p:sp>
      <p:sp>
        <p:nvSpPr>
          <p:cNvPr id="1043" name="Rectangle 19"/>
          <p:cNvSpPr>
            <a:spLocks noChangeArrowheads="1"/>
          </p:cNvSpPr>
          <p:nvPr/>
        </p:nvSpPr>
        <p:spPr bwMode="auto">
          <a:xfrm>
            <a:off x="755650" y="6519863"/>
            <a:ext cx="6337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1400" dirty="0" smtClean="0"/>
              <a:t>Motion Planning </a:t>
            </a:r>
            <a:r>
              <a:rPr lang="en-GB" sz="1400" baseline="0" dirty="0" smtClean="0"/>
              <a:t> for Multiple Autonomous Vehicles</a:t>
            </a:r>
            <a:endParaRPr lang="en-GB" sz="1400" dirty="0"/>
          </a:p>
        </p:txBody>
      </p:sp>
      <p:pic>
        <p:nvPicPr>
          <p:cNvPr id="1074" name="Picture 50" descr="Device-wi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342900" indent="-342900" algn="l" rtl="0" eaLnBrk="1" fontAlgn="base" hangingPunct="1">
        <a:lnSpc>
          <a:spcPct val="110000"/>
        </a:lnSpc>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2pPr>
      <a:lvl3pPr marL="1143000" indent="-228600" algn="l" rtl="0" eaLnBrk="1" fontAlgn="base" hangingPunct="1">
        <a:lnSpc>
          <a:spcPct val="110000"/>
        </a:lnSpc>
        <a:spcBef>
          <a:spcPct val="10000"/>
        </a:spcBef>
        <a:spcAft>
          <a:spcPct val="0"/>
        </a:spcAft>
        <a:buClr>
          <a:schemeClr val="tx2"/>
        </a:buClr>
        <a:buChar char="•"/>
        <a:defRPr sz="2000">
          <a:solidFill>
            <a:schemeClr val="tx1"/>
          </a:solidFill>
          <a:latin typeface="+mn-lt"/>
        </a:defRPr>
      </a:lvl3pPr>
      <a:lvl4pPr marL="1600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4pPr>
      <a:lvl5pPr marL="20574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dt" sz="half" idx="2"/>
          </p:nvPr>
        </p:nvSpPr>
        <p:spPr/>
        <p:txBody>
          <a:bodyPr/>
          <a:lstStyle/>
          <a:p>
            <a:r>
              <a:rPr lang="en-GB" dirty="0" smtClean="0"/>
              <a:t>April, 2013</a:t>
            </a:r>
            <a:endParaRPr lang="en-GB" dirty="0"/>
          </a:p>
        </p:txBody>
      </p:sp>
      <p:sp>
        <p:nvSpPr>
          <p:cNvPr id="534530" name="Rectangle 2"/>
          <p:cNvSpPr>
            <a:spLocks noGrp="1" noChangeArrowheads="1"/>
          </p:cNvSpPr>
          <p:nvPr>
            <p:ph type="ctrTitle"/>
          </p:nvPr>
        </p:nvSpPr>
        <p:spPr>
          <a:xfrm>
            <a:off x="755650" y="2987675"/>
            <a:ext cx="7920038" cy="1377429"/>
          </a:xfrm>
        </p:spPr>
        <p:txBody>
          <a:bodyPr/>
          <a:lstStyle/>
          <a:p>
            <a:pPr>
              <a:lnSpc>
                <a:spcPct val="110000"/>
              </a:lnSpc>
              <a:spcBef>
                <a:spcPct val="20000"/>
              </a:spcBef>
              <a:buClr>
                <a:schemeClr val="tx2"/>
              </a:buClr>
            </a:pPr>
            <a:r>
              <a:rPr lang="en-US" sz="3600" dirty="0">
                <a:solidFill>
                  <a:srgbClr val="000000"/>
                </a:solidFill>
                <a:latin typeface="+mn-lt"/>
                <a:ea typeface="+mn-ea"/>
                <a:cs typeface="+mn-cs"/>
              </a:rPr>
              <a:t>Motion Planning for Multiple Autonomous Vehicles </a:t>
            </a:r>
          </a:p>
        </p:txBody>
      </p:sp>
      <p:sp>
        <p:nvSpPr>
          <p:cNvPr id="534531" name="Rectangle 3"/>
          <p:cNvSpPr>
            <a:spLocks noGrp="1" noChangeArrowheads="1"/>
          </p:cNvSpPr>
          <p:nvPr>
            <p:ph type="subTitle" idx="1"/>
          </p:nvPr>
        </p:nvSpPr>
        <p:spPr>
          <a:xfrm>
            <a:off x="6372200" y="5373688"/>
            <a:ext cx="2303488" cy="925512"/>
          </a:xfrm>
        </p:spPr>
        <p:txBody>
          <a:bodyPr/>
          <a:lstStyle/>
          <a:p>
            <a:pPr algn="r"/>
            <a:r>
              <a:rPr lang="en-US" dirty="0" smtClean="0"/>
              <a:t>Rahul Kala</a:t>
            </a:r>
            <a:endParaRPr lang="en-US" dirty="0"/>
          </a:p>
        </p:txBody>
      </p:sp>
      <p:sp>
        <p:nvSpPr>
          <p:cNvPr id="5" name="Rectangle 3"/>
          <p:cNvSpPr txBox="1">
            <a:spLocks noChangeArrowheads="1"/>
          </p:cNvSpPr>
          <p:nvPr/>
        </p:nvSpPr>
        <p:spPr bwMode="auto">
          <a:xfrm>
            <a:off x="874970" y="4447704"/>
            <a:ext cx="8269030"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10000"/>
              </a:lnSpc>
              <a:spcBef>
                <a:spcPct val="20000"/>
              </a:spcBef>
              <a:spcAft>
                <a:spcPct val="0"/>
              </a:spcAft>
              <a:buClr>
                <a:schemeClr val="tx2"/>
              </a:buClr>
              <a:buFontTx/>
              <a:buNone/>
              <a:defRPr sz="3600">
                <a:solidFill>
                  <a:srgbClr val="000000"/>
                </a:solidFill>
                <a:latin typeface="+mn-lt"/>
                <a:ea typeface="+mn-ea"/>
                <a:cs typeface="+mn-cs"/>
              </a:defRPr>
            </a:lvl1pPr>
            <a:lvl2pPr marL="742950" indent="-28575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2pPr>
            <a:lvl3pPr marL="1143000" indent="-228600" algn="l" rtl="0" eaLnBrk="1" fontAlgn="base" hangingPunct="1">
              <a:lnSpc>
                <a:spcPct val="110000"/>
              </a:lnSpc>
              <a:spcBef>
                <a:spcPct val="10000"/>
              </a:spcBef>
              <a:spcAft>
                <a:spcPct val="0"/>
              </a:spcAft>
              <a:buClr>
                <a:schemeClr val="tx2"/>
              </a:buClr>
              <a:buChar char="•"/>
              <a:defRPr sz="2000">
                <a:solidFill>
                  <a:schemeClr val="tx1"/>
                </a:solidFill>
                <a:latin typeface="+mn-lt"/>
              </a:defRPr>
            </a:lvl3pPr>
            <a:lvl4pPr marL="1600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4pPr>
            <a:lvl5pPr marL="20574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a:lstStyle>
          <a:p>
            <a:pPr>
              <a:lnSpc>
                <a:spcPct val="90000"/>
              </a:lnSpc>
              <a:spcBef>
                <a:spcPct val="0"/>
              </a:spcBef>
              <a:tabLst>
                <a:tab pos="4038600" algn="l"/>
              </a:tabLst>
            </a:pPr>
            <a:r>
              <a:rPr lang="en-US" sz="5400" dirty="0" smtClean="0">
                <a:solidFill>
                  <a:schemeClr val="tx2"/>
                </a:solidFill>
                <a:latin typeface="+mj-lt"/>
                <a:ea typeface="+mj-ea"/>
                <a:cs typeface="+mj-cs"/>
              </a:rPr>
              <a:t>Dynamic Distributed Lanes</a:t>
            </a:r>
            <a:endParaRPr lang="en-US" sz="5400" dirty="0">
              <a:solidFill>
                <a:schemeClr val="tx2"/>
              </a:solidFill>
              <a:latin typeface="+mj-lt"/>
              <a:ea typeface="+mj-ea"/>
              <a:cs typeface="+mj-cs"/>
            </a:endParaRPr>
          </a:p>
        </p:txBody>
      </p:sp>
      <p:sp>
        <p:nvSpPr>
          <p:cNvPr id="2" name="TextBox 1"/>
          <p:cNvSpPr txBox="1"/>
          <p:nvPr/>
        </p:nvSpPr>
        <p:spPr>
          <a:xfrm>
            <a:off x="467544" y="5373216"/>
            <a:ext cx="6120680" cy="1077218"/>
          </a:xfrm>
          <a:prstGeom prst="rect">
            <a:avLst/>
          </a:prstGeom>
          <a:noFill/>
        </p:spPr>
        <p:txBody>
          <a:bodyPr wrap="square" rtlCol="0">
            <a:spAutoFit/>
          </a:bodyPr>
          <a:lstStyle/>
          <a:p>
            <a:r>
              <a:rPr lang="en-GB" sz="1600" dirty="0" smtClean="0"/>
              <a:t>Presentation of the paper: </a:t>
            </a:r>
            <a:r>
              <a:rPr lang="en-US" sz="1600" dirty="0"/>
              <a:t>R. Kala, K. Warwick (2014) Dynamic Distributed Lanes: Motion Planning for Multiple Autonomous Vehicles, Applied </a:t>
            </a:r>
            <a:r>
              <a:rPr lang="en-US" sz="1600" dirty="0" smtClean="0"/>
              <a:t>Intelligence,  DOI: </a:t>
            </a:r>
            <a:r>
              <a:rPr lang="en-GB" sz="1600" dirty="0"/>
              <a:t>10.1007/s10489-014-0517-1</a:t>
            </a:r>
            <a:br>
              <a:rPr lang="en-GB" sz="1600" dirty="0"/>
            </a:br>
            <a:endParaRPr lang="en-GB" sz="1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Reduction</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pSp>
        <p:nvGrpSpPr>
          <p:cNvPr id="30" name="Group 29"/>
          <p:cNvGrpSpPr/>
          <p:nvPr/>
        </p:nvGrpSpPr>
        <p:grpSpPr>
          <a:xfrm>
            <a:off x="683157" y="1628800"/>
            <a:ext cx="8137254" cy="4503175"/>
            <a:chOff x="-698021" y="457200"/>
            <a:chExt cx="5007419" cy="2882600"/>
          </a:xfrm>
        </p:grpSpPr>
        <p:pic>
          <p:nvPicPr>
            <p:cNvPr id="3073" name="Picture 52" descr="2"/>
            <p:cNvPicPr>
              <a:picLocks noChangeAspect="1" noChangeArrowheads="1"/>
            </p:cNvPicPr>
            <p:nvPr/>
          </p:nvPicPr>
          <p:blipFill>
            <a:blip r:embed="rId2" cstate="print"/>
            <a:srcRect/>
            <a:stretch>
              <a:fillRect/>
            </a:stretch>
          </p:blipFill>
          <p:spPr bwMode="auto">
            <a:xfrm>
              <a:off x="0" y="457200"/>
              <a:ext cx="3600450" cy="2581275"/>
            </a:xfrm>
            <a:prstGeom prst="rect">
              <a:avLst/>
            </a:prstGeom>
            <a:noFill/>
          </p:spPr>
        </p:pic>
        <p:grpSp>
          <p:nvGrpSpPr>
            <p:cNvPr id="3074" name="Group 2"/>
            <p:cNvGrpSpPr>
              <a:grpSpLocks/>
            </p:cNvGrpSpPr>
            <p:nvPr/>
          </p:nvGrpSpPr>
          <p:grpSpPr bwMode="auto">
            <a:xfrm>
              <a:off x="-698021" y="1106684"/>
              <a:ext cx="5007419" cy="2233116"/>
              <a:chOff x="1738" y="2867"/>
              <a:chExt cx="7884" cy="3518"/>
            </a:xfrm>
          </p:grpSpPr>
          <p:sp>
            <p:nvSpPr>
              <p:cNvPr id="3093" name="Text Box 21"/>
              <p:cNvSpPr txBox="1">
                <a:spLocks noChangeArrowheads="1"/>
              </p:cNvSpPr>
              <p:nvPr/>
            </p:nvSpPr>
            <p:spPr bwMode="auto">
              <a:xfrm>
                <a:off x="5645" y="5184"/>
                <a:ext cx="3000" cy="72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Sweeping line used for obstacle analysis  (Z)</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3092" name="Text Box 20"/>
              <p:cNvSpPr txBox="1">
                <a:spLocks noChangeArrowheads="1"/>
              </p:cNvSpPr>
              <p:nvPr/>
            </p:nvSpPr>
            <p:spPr bwMode="auto">
              <a:xfrm>
                <a:off x="3434" y="4179"/>
                <a:ext cx="470" cy="40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090" name="AutoShape 18"/>
              <p:cNvSpPr>
                <a:spLocks noChangeShapeType="1"/>
              </p:cNvSpPr>
              <p:nvPr/>
            </p:nvSpPr>
            <p:spPr bwMode="auto">
              <a:xfrm flipH="1">
                <a:off x="6151" y="3659"/>
                <a:ext cx="680" cy="1206"/>
              </a:xfrm>
              <a:prstGeom prst="straightConnector1">
                <a:avLst/>
              </a:prstGeom>
              <a:noFill/>
              <a:ln w="25400">
                <a:solidFill>
                  <a:schemeClr val="accent1"/>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3089" name="AutoShape 17"/>
              <p:cNvSpPr>
                <a:spLocks noChangeShapeType="1"/>
              </p:cNvSpPr>
              <p:nvPr/>
            </p:nvSpPr>
            <p:spPr bwMode="auto">
              <a:xfrm flipH="1">
                <a:off x="5491" y="3514"/>
                <a:ext cx="1271" cy="324"/>
              </a:xfrm>
              <a:prstGeom prst="straightConnector1">
                <a:avLst/>
              </a:prstGeom>
              <a:noFill/>
              <a:ln w="25400">
                <a:solidFill>
                  <a:schemeClr val="accent1"/>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3088" name="AutoShape 16"/>
              <p:cNvSpPr>
                <a:spLocks noChangeShapeType="1"/>
              </p:cNvSpPr>
              <p:nvPr/>
            </p:nvSpPr>
            <p:spPr bwMode="auto">
              <a:xfrm flipH="1" flipV="1">
                <a:off x="4763" y="2867"/>
                <a:ext cx="1999" cy="574"/>
              </a:xfrm>
              <a:prstGeom prst="straightConnector1">
                <a:avLst/>
              </a:prstGeom>
              <a:noFill/>
              <a:ln w="25400">
                <a:solidFill>
                  <a:schemeClr val="accent1"/>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3087" name="Text Box 15"/>
              <p:cNvSpPr txBox="1">
                <a:spLocks noChangeArrowheads="1"/>
              </p:cNvSpPr>
              <p:nvPr/>
            </p:nvSpPr>
            <p:spPr bwMode="auto">
              <a:xfrm>
                <a:off x="6670" y="3006"/>
                <a:ext cx="2952" cy="4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 pathways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expansions </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to be done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6" name="Text Box 14"/>
              <p:cNvSpPr txBox="1">
                <a:spLocks noChangeArrowheads="1"/>
              </p:cNvSpPr>
              <p:nvPr/>
            </p:nvSpPr>
            <p:spPr bwMode="auto">
              <a:xfrm>
                <a:off x="3413" y="4966"/>
                <a:ext cx="1326" cy="60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pathway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1" name="Text Box 9"/>
              <p:cNvSpPr txBox="1">
                <a:spLocks noChangeArrowheads="1"/>
              </p:cNvSpPr>
              <p:nvPr/>
            </p:nvSpPr>
            <p:spPr bwMode="auto">
              <a:xfrm>
                <a:off x="1738" y="2933"/>
                <a:ext cx="2966" cy="83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Vehicle position at extremity of pathway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8" name="AutoShape 6"/>
              <p:cNvSpPr>
                <a:spLocks noChangeShapeType="1"/>
              </p:cNvSpPr>
              <p:nvPr/>
            </p:nvSpPr>
            <p:spPr bwMode="auto">
              <a:xfrm flipV="1">
                <a:off x="3652" y="4310"/>
                <a:ext cx="430" cy="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3077" name="AutoShape 5"/>
              <p:cNvSpPr>
                <a:spLocks noChangeShapeType="1"/>
              </p:cNvSpPr>
              <p:nvPr/>
            </p:nvSpPr>
            <p:spPr bwMode="auto">
              <a:xfrm flipH="1" flipV="1">
                <a:off x="3516" y="3954"/>
                <a:ext cx="106" cy="41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3075" name="Text Box 3"/>
              <p:cNvSpPr txBox="1">
                <a:spLocks noChangeArrowheads="1"/>
              </p:cNvSpPr>
              <p:nvPr/>
            </p:nvSpPr>
            <p:spPr bwMode="auto">
              <a:xfrm>
                <a:off x="3202" y="3661"/>
                <a:ext cx="591" cy="4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a:t>
                </a:r>
                <a:r>
                  <a:rPr kumimoji="0" lang="en-US" sz="2000" b="0" i="0" u="none" strike="noStrike" cap="none" normalizeH="0" baseline="0" smtClean="0">
                    <a:ln>
                      <a:noFill/>
                    </a:ln>
                    <a:solidFill>
                      <a:schemeClr val="tx1"/>
                    </a:solidFill>
                    <a:effectLst/>
                    <a:latin typeface="Calibri"/>
                    <a:ea typeface="Calibri" pitchFamily="34" charset="0"/>
                    <a:cs typeface="Times New Roman" pitchFamily="18" charset="0"/>
                  </a:rPr>
                  <a: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1" name="AutoShape 18"/>
              <p:cNvSpPr>
                <a:spLocks noChangeShapeType="1"/>
              </p:cNvSpPr>
              <p:nvPr/>
            </p:nvSpPr>
            <p:spPr bwMode="auto">
              <a:xfrm flipH="1" flipV="1">
                <a:off x="5785" y="4458"/>
                <a:ext cx="279" cy="799"/>
              </a:xfrm>
              <a:prstGeom prst="straightConnector1">
                <a:avLst/>
              </a:prstGeom>
              <a:noFill/>
              <a:ln w="25400">
                <a:solidFill>
                  <a:schemeClr val="accent1"/>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32" name="AutoShape 18"/>
              <p:cNvSpPr>
                <a:spLocks noChangeShapeType="1"/>
              </p:cNvSpPr>
              <p:nvPr/>
            </p:nvSpPr>
            <p:spPr bwMode="auto">
              <a:xfrm flipV="1">
                <a:off x="4460" y="3877"/>
                <a:ext cx="907" cy="1162"/>
              </a:xfrm>
              <a:prstGeom prst="straightConnector1">
                <a:avLst/>
              </a:prstGeom>
              <a:noFill/>
              <a:ln w="25400">
                <a:solidFill>
                  <a:schemeClr val="accent1"/>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33" name="AutoShape 18"/>
              <p:cNvSpPr>
                <a:spLocks noChangeShapeType="1"/>
              </p:cNvSpPr>
              <p:nvPr/>
            </p:nvSpPr>
            <p:spPr bwMode="auto">
              <a:xfrm>
                <a:off x="4320" y="3369"/>
                <a:ext cx="1046" cy="363"/>
              </a:xfrm>
              <a:prstGeom prst="straightConnector1">
                <a:avLst/>
              </a:prstGeom>
              <a:noFill/>
              <a:ln w="25400">
                <a:solidFill>
                  <a:schemeClr val="accent1"/>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34" name="AutoShape 18"/>
              <p:cNvSpPr>
                <a:spLocks noChangeShapeType="1"/>
              </p:cNvSpPr>
              <p:nvPr/>
            </p:nvSpPr>
            <p:spPr bwMode="auto">
              <a:xfrm flipV="1">
                <a:off x="4834" y="4748"/>
                <a:ext cx="44" cy="944"/>
              </a:xfrm>
              <a:prstGeom prst="straightConnector1">
                <a:avLst/>
              </a:prstGeom>
              <a:noFill/>
              <a:ln w="25400">
                <a:solidFill>
                  <a:schemeClr val="accent1"/>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35" name="Text Box 21"/>
              <p:cNvSpPr txBox="1">
                <a:spLocks noChangeArrowheads="1"/>
              </p:cNvSpPr>
              <p:nvPr/>
            </p:nvSpPr>
            <p:spPr bwMode="auto">
              <a:xfrm>
                <a:off x="3343" y="5983"/>
                <a:ext cx="3000" cy="4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Earlier sweeping</a:t>
                </a:r>
                <a:r>
                  <a:rPr kumimoji="0" lang="en-US" sz="2000" b="0" i="0" u="none" strike="noStrike" cap="none" normalizeH="0" dirty="0" smtClean="0">
                    <a:ln>
                      <a:noFill/>
                    </a:ln>
                    <a:effectLst/>
                    <a:latin typeface="Times New Roman" pitchFamily="18" charset="0"/>
                    <a:ea typeface="Calibri" pitchFamily="34" charset="0"/>
                    <a:cs typeface="Times New Roman" pitchFamily="18" charset="0"/>
                  </a:rPr>
                  <a:t> line for expanded node (Z</a:t>
                </a:r>
                <a:r>
                  <a:rPr kumimoji="0" lang="en-US" sz="2000" b="0" i="0" u="none" strike="noStrike" cap="none" normalizeH="0" baseline="-25000" dirty="0" smtClean="0">
                    <a:ln>
                      <a:noFill/>
                    </a:ln>
                    <a:effectLst/>
                    <a:latin typeface="Times New Roman" pitchFamily="18" charset="0"/>
                    <a:ea typeface="Calibri" pitchFamily="34" charset="0"/>
                    <a:cs typeface="Times New Roman" pitchFamily="18" charset="0"/>
                  </a:rPr>
                  <a:t>2</a:t>
                </a:r>
                <a:r>
                  <a:rPr kumimoji="0" lang="en-US" sz="2000" b="0" i="0" u="none" strike="noStrike" cap="none" normalizeH="0" dirty="0" smtClean="0">
                    <a:ln>
                      <a:noFill/>
                    </a:ln>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effectLst/>
                  <a:latin typeface="Arial" pitchFamily="34" charset="0"/>
                  <a:cs typeface="Arial" pitchFamily="34" charset="0"/>
                </a:endParaRPr>
              </a:p>
            </p:txBody>
          </p:sp>
        </p:grpSp>
      </p:grpSp>
      <p:sp>
        <p:nvSpPr>
          <p:cNvPr id="3095"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6" name="Rectangle 3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use L</a:t>
            </a:r>
            <a:r>
              <a:rPr lang="en-GB" baseline="-25000" dirty="0" smtClean="0"/>
              <a:t>2</a:t>
            </a:r>
            <a:r>
              <a:rPr lang="en-GB" dirty="0" smtClean="0"/>
              <a:t> and not L</a:t>
            </a:r>
            <a:r>
              <a:rPr lang="en-GB" baseline="-25000" dirty="0" smtClean="0"/>
              <a:t>3</a:t>
            </a:r>
            <a:r>
              <a:rPr lang="en-GB" dirty="0" smtClean="0"/>
              <a:t>?</a:t>
            </a:r>
            <a:endParaRPr lang="en-GB" dirty="0"/>
          </a:p>
        </p:txBody>
      </p:sp>
      <p:sp>
        <p:nvSpPr>
          <p:cNvPr id="3" name="Content Placeholder 2"/>
          <p:cNvSpPr>
            <a:spLocks noGrp="1"/>
          </p:cNvSpPr>
          <p:nvPr>
            <p:ph idx="1"/>
          </p:nvPr>
        </p:nvSpPr>
        <p:spPr>
          <a:xfrm>
            <a:off x="755650" y="1600200"/>
            <a:ext cx="7931150" cy="820688"/>
          </a:xfrm>
        </p:spPr>
        <p:txBody>
          <a:bodyPr/>
          <a:lstStyle/>
          <a:p>
            <a:r>
              <a:rPr lang="en-GB" dirty="0" smtClean="0"/>
              <a:t>Or why select a state not at the sweeping line but earlier?</a:t>
            </a:r>
          </a:p>
          <a:p>
            <a:r>
              <a:rPr lang="en-GB" dirty="0" smtClean="0"/>
              <a:t>Or why Z</a:t>
            </a:r>
            <a:r>
              <a:rPr lang="en-GB" baseline="-25000" dirty="0" smtClean="0"/>
              <a:t>2</a:t>
            </a:r>
            <a:r>
              <a:rPr lang="en-GB" dirty="0" smtClean="0"/>
              <a:t> and not Z?</a:t>
            </a:r>
          </a:p>
          <a:p>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
        <p:nvSpPr>
          <p:cNvPr id="6" name="Rectangle 5"/>
          <p:cNvSpPr/>
          <p:nvPr/>
        </p:nvSpPr>
        <p:spPr bwMode="auto">
          <a:xfrm>
            <a:off x="1979712" y="3111351"/>
            <a:ext cx="5256584" cy="1584176"/>
          </a:xfrm>
          <a:prstGeom prst="rect">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Rdg Vesta" pitchFamily="2" charset="0"/>
            </a:endParaRPr>
          </a:p>
        </p:txBody>
      </p:sp>
      <p:sp>
        <p:nvSpPr>
          <p:cNvPr id="7" name="Oval 6"/>
          <p:cNvSpPr/>
          <p:nvPr/>
        </p:nvSpPr>
        <p:spPr bwMode="auto">
          <a:xfrm>
            <a:off x="4572000" y="3255367"/>
            <a:ext cx="720080" cy="504056"/>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Rdg Vesta" pitchFamily="2" charset="0"/>
            </a:endParaRPr>
          </a:p>
        </p:txBody>
      </p:sp>
      <p:sp>
        <p:nvSpPr>
          <p:cNvPr id="8" name="Rectangle 7"/>
          <p:cNvSpPr/>
          <p:nvPr/>
        </p:nvSpPr>
        <p:spPr bwMode="auto">
          <a:xfrm>
            <a:off x="2267744" y="3327375"/>
            <a:ext cx="648072" cy="360040"/>
          </a:xfrm>
          <a:prstGeom prst="rect">
            <a:avLst/>
          </a:prstGeom>
          <a:solidFill>
            <a:srgbClr val="0070C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Rdg Vesta" pitchFamily="2" charset="0"/>
            </a:endParaRPr>
          </a:p>
        </p:txBody>
      </p:sp>
      <p:cxnSp>
        <p:nvCxnSpPr>
          <p:cNvPr id="10" name="Straight Arrow Connector 9"/>
          <p:cNvCxnSpPr/>
          <p:nvPr/>
        </p:nvCxnSpPr>
        <p:spPr bwMode="auto">
          <a:xfrm>
            <a:off x="4355976" y="3111351"/>
            <a:ext cx="0" cy="1584176"/>
          </a:xfrm>
          <a:prstGeom prst="straightConnector1">
            <a:avLst/>
          </a:prstGeom>
          <a:noFill/>
          <a:ln w="38100">
            <a:solidFill>
              <a:srgbClr val="00B050"/>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Box 13"/>
          <p:cNvSpPr txBox="1"/>
          <p:nvPr/>
        </p:nvSpPr>
        <p:spPr>
          <a:xfrm>
            <a:off x="3563888" y="4839543"/>
            <a:ext cx="2232248" cy="461665"/>
          </a:xfrm>
          <a:prstGeom prst="rect">
            <a:avLst/>
          </a:prstGeom>
          <a:noFill/>
        </p:spPr>
        <p:txBody>
          <a:bodyPr wrap="square" rtlCol="0">
            <a:spAutoFit/>
          </a:bodyPr>
          <a:lstStyle/>
          <a:p>
            <a:r>
              <a:rPr lang="en-GB" dirty="0" smtClean="0"/>
              <a:t>Sweeping Line</a:t>
            </a:r>
            <a:endParaRPr lang="en-GB" dirty="0"/>
          </a:p>
        </p:txBody>
      </p:sp>
      <p:cxnSp>
        <p:nvCxnSpPr>
          <p:cNvPr id="16" name="Straight Connector 15"/>
          <p:cNvCxnSpPr/>
          <p:nvPr/>
        </p:nvCxnSpPr>
        <p:spPr bwMode="auto">
          <a:xfrm>
            <a:off x="4211960" y="3471391"/>
            <a:ext cx="288032" cy="144016"/>
          </a:xfrm>
          <a:prstGeom prst="line">
            <a:avLst/>
          </a:prstGeom>
          <a:noFill/>
          <a:ln w="381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Connector 16"/>
          <p:cNvCxnSpPr/>
          <p:nvPr/>
        </p:nvCxnSpPr>
        <p:spPr bwMode="auto">
          <a:xfrm flipV="1">
            <a:off x="4211960" y="3471391"/>
            <a:ext cx="288032" cy="144016"/>
          </a:xfrm>
          <a:prstGeom prst="line">
            <a:avLst/>
          </a:prstGeom>
          <a:noFill/>
          <a:ln w="381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TextBox 19"/>
          <p:cNvSpPr txBox="1"/>
          <p:nvPr/>
        </p:nvSpPr>
        <p:spPr>
          <a:xfrm>
            <a:off x="3059832" y="2607295"/>
            <a:ext cx="2232248" cy="461665"/>
          </a:xfrm>
          <a:prstGeom prst="rect">
            <a:avLst/>
          </a:prstGeom>
          <a:noFill/>
        </p:spPr>
        <p:txBody>
          <a:bodyPr wrap="square" rtlCol="0">
            <a:spAutoFit/>
          </a:bodyPr>
          <a:lstStyle/>
          <a:p>
            <a:r>
              <a:rPr lang="en-GB" dirty="0" smtClean="0"/>
              <a:t>Best point L</a:t>
            </a:r>
            <a:r>
              <a:rPr lang="en-GB" baseline="-25000" dirty="0" smtClean="0"/>
              <a:t>3</a:t>
            </a:r>
            <a:endParaRPr lang="en-GB" baseline="-25000" dirty="0"/>
          </a:p>
        </p:txBody>
      </p:sp>
      <p:sp>
        <p:nvSpPr>
          <p:cNvPr id="21" name="TextBox 20"/>
          <p:cNvSpPr txBox="1"/>
          <p:nvPr/>
        </p:nvSpPr>
        <p:spPr>
          <a:xfrm>
            <a:off x="5292080" y="2492896"/>
            <a:ext cx="1512168" cy="461665"/>
          </a:xfrm>
          <a:prstGeom prst="rect">
            <a:avLst/>
          </a:prstGeom>
          <a:noFill/>
        </p:spPr>
        <p:txBody>
          <a:bodyPr wrap="square" rtlCol="0">
            <a:spAutoFit/>
          </a:bodyPr>
          <a:lstStyle/>
          <a:p>
            <a:r>
              <a:rPr lang="en-GB" dirty="0" smtClean="0"/>
              <a:t>Obstacle</a:t>
            </a:r>
            <a:endParaRPr lang="en-GB" baseline="-25000" dirty="0"/>
          </a:p>
        </p:txBody>
      </p:sp>
      <p:cxnSp>
        <p:nvCxnSpPr>
          <p:cNvPr id="23" name="Straight Arrow Connector 22"/>
          <p:cNvCxnSpPr/>
          <p:nvPr/>
        </p:nvCxnSpPr>
        <p:spPr bwMode="auto">
          <a:xfrm>
            <a:off x="3779912" y="2996952"/>
            <a:ext cx="504056" cy="576064"/>
          </a:xfrm>
          <a:prstGeom prst="straightConnector1">
            <a:avLst/>
          </a:prstGeom>
          <a:noFill/>
          <a:ln w="25400">
            <a:solidFill>
              <a:schemeClr val="accent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Straight Arrow Connector 23"/>
          <p:cNvCxnSpPr/>
          <p:nvPr/>
        </p:nvCxnSpPr>
        <p:spPr bwMode="auto">
          <a:xfrm flipH="1">
            <a:off x="5004048" y="2924944"/>
            <a:ext cx="792089" cy="648072"/>
          </a:xfrm>
          <a:prstGeom prst="straightConnector1">
            <a:avLst/>
          </a:prstGeom>
          <a:noFill/>
          <a:ln w="25400">
            <a:solidFill>
              <a:schemeClr val="accent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Content Placeholder 2"/>
          <p:cNvSpPr txBox="1">
            <a:spLocks/>
          </p:cNvSpPr>
          <p:nvPr/>
        </p:nvSpPr>
        <p:spPr bwMode="auto">
          <a:xfrm>
            <a:off x="611560" y="5229200"/>
            <a:ext cx="7931150" cy="8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10000"/>
              </a:lnSpc>
              <a:spcBef>
                <a:spcPct val="20000"/>
              </a:spcBef>
              <a:spcAft>
                <a:spcPct val="0"/>
              </a:spcAft>
              <a:buClr>
                <a:schemeClr val="tx2"/>
              </a:buClr>
              <a:buSzTx/>
              <a:tabLst/>
              <a:defRPr/>
            </a:pPr>
            <a:r>
              <a:rPr lang="en-GB" kern="0" dirty="0" smtClean="0">
                <a:latin typeface="+mn-lt"/>
              </a:rPr>
              <a:t>But if vehicle lands at L</a:t>
            </a:r>
            <a:r>
              <a:rPr lang="en-GB" kern="0" baseline="-25000" dirty="0" smtClean="0">
                <a:latin typeface="+mn-lt"/>
              </a:rPr>
              <a:t>3</a:t>
            </a:r>
            <a:r>
              <a:rPr lang="en-GB" kern="0" dirty="0" smtClean="0">
                <a:latin typeface="+mn-lt"/>
              </a:rPr>
              <a:t>, it cannot steer sharp enough and avoid the obstacle</a:t>
            </a:r>
            <a:endParaRPr kumimoji="0" lang="en-GB" sz="2400" b="0" i="0" u="none" strike="noStrike" kern="0" cap="none" spc="0" normalizeH="0" baseline="0" noProof="0" dirty="0">
              <a:ln>
                <a:noFill/>
              </a:ln>
              <a:solidFill>
                <a:schemeClr val="tx1"/>
              </a:solidFill>
              <a:effectLst/>
              <a:uLnTx/>
              <a:uFillTx/>
              <a:latin typeface="+mn-lt"/>
              <a:ea typeface="+mn-ea"/>
              <a:cs typeface="+mn-cs"/>
            </a:endParaRPr>
          </a:p>
        </p:txBody>
      </p:sp>
      <p:sp>
        <p:nvSpPr>
          <p:cNvPr id="28" name="TextBox 27"/>
          <p:cNvSpPr txBox="1"/>
          <p:nvPr/>
        </p:nvSpPr>
        <p:spPr>
          <a:xfrm>
            <a:off x="4427984" y="4005064"/>
            <a:ext cx="432048" cy="461665"/>
          </a:xfrm>
          <a:prstGeom prst="rect">
            <a:avLst/>
          </a:prstGeom>
          <a:noFill/>
        </p:spPr>
        <p:txBody>
          <a:bodyPr wrap="square" rtlCol="0">
            <a:spAutoFit/>
          </a:bodyPr>
          <a:lstStyle/>
          <a:p>
            <a:r>
              <a:rPr lang="en-GB" dirty="0" smtClean="0">
                <a:solidFill>
                  <a:schemeClr val="bg1"/>
                </a:solidFill>
              </a:rPr>
              <a:t>Z</a:t>
            </a:r>
            <a:endParaRPr lang="en-GB" dirty="0">
              <a:solidFill>
                <a:schemeClr val="bg1"/>
              </a:solidFill>
            </a:endParaRPr>
          </a:p>
        </p:txBody>
      </p:sp>
      <p:sp>
        <p:nvSpPr>
          <p:cNvPr id="29" name="TextBox 28"/>
          <p:cNvSpPr txBox="1"/>
          <p:nvPr/>
        </p:nvSpPr>
        <p:spPr>
          <a:xfrm>
            <a:off x="2411760" y="3645024"/>
            <a:ext cx="432048" cy="461665"/>
          </a:xfrm>
          <a:prstGeom prst="rect">
            <a:avLst/>
          </a:prstGeom>
          <a:noFill/>
        </p:spPr>
        <p:txBody>
          <a:bodyPr wrap="square" rtlCol="0">
            <a:spAutoFit/>
          </a:bodyPr>
          <a:lstStyle/>
          <a:p>
            <a:r>
              <a:rPr lang="en-GB" dirty="0" smtClean="0">
                <a:solidFill>
                  <a:schemeClr val="bg1"/>
                </a:solidFill>
              </a:rPr>
              <a:t>L</a:t>
            </a:r>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L</a:t>
            </a:r>
            <a:r>
              <a:rPr lang="en-GB" baseline="-25000" dirty="0" smtClean="0"/>
              <a:t>2</a:t>
            </a:r>
            <a:r>
              <a:rPr lang="en-GB" dirty="0" smtClean="0"/>
              <a:t> and not L</a:t>
            </a:r>
            <a:r>
              <a:rPr lang="en-GB" baseline="-25000" dirty="0" smtClean="0"/>
              <a:t>3</a:t>
            </a:r>
            <a:r>
              <a:rPr lang="en-GB" dirty="0" smtClean="0"/>
              <a:t>?</a:t>
            </a:r>
            <a:endParaRPr lang="en-GB" dirty="0"/>
          </a:p>
        </p:txBody>
      </p:sp>
      <p:sp>
        <p:nvSpPr>
          <p:cNvPr id="3" name="Content Placeholder 2"/>
          <p:cNvSpPr>
            <a:spLocks noGrp="1"/>
          </p:cNvSpPr>
          <p:nvPr>
            <p:ph idx="1"/>
          </p:nvPr>
        </p:nvSpPr>
        <p:spPr/>
        <p:txBody>
          <a:bodyPr/>
          <a:lstStyle/>
          <a:p>
            <a:r>
              <a:rPr lang="en-IN" dirty="0" smtClean="0"/>
              <a:t>Vehicle expected to align itself at L</a:t>
            </a:r>
            <a:r>
              <a:rPr lang="en-IN" baseline="-25000" dirty="0" smtClean="0"/>
              <a:t>2</a:t>
            </a:r>
            <a:r>
              <a:rPr lang="en-IN" dirty="0" smtClean="0"/>
              <a:t> for obstacle seen at L</a:t>
            </a:r>
            <a:r>
              <a:rPr lang="en-IN" baseline="-25000" dirty="0" smtClean="0"/>
              <a:t>3</a:t>
            </a:r>
            <a:endParaRPr lang="en-GB" dirty="0" smtClean="0"/>
          </a:p>
          <a:p>
            <a:r>
              <a:rPr lang="en-GB" dirty="0" smtClean="0"/>
              <a:t>If vehicle can go from L to L</a:t>
            </a:r>
            <a:r>
              <a:rPr lang="en-GB" baseline="-25000" dirty="0" smtClean="0"/>
              <a:t>3</a:t>
            </a:r>
            <a:r>
              <a:rPr lang="en-GB" dirty="0" smtClean="0"/>
              <a:t> via L</a:t>
            </a:r>
            <a:r>
              <a:rPr lang="en-GB" baseline="-25000" dirty="0" smtClean="0"/>
              <a:t>2</a:t>
            </a:r>
            <a:r>
              <a:rPr lang="en-GB" dirty="0" smtClean="0"/>
              <a:t>, it is safe at L</a:t>
            </a:r>
            <a:r>
              <a:rPr lang="en-GB" baseline="-25000" dirty="0" smtClean="0"/>
              <a:t>2</a:t>
            </a:r>
          </a:p>
          <a:p>
            <a:r>
              <a:rPr lang="en-GB" dirty="0" smtClean="0"/>
              <a:t>Curve from L to L</a:t>
            </a:r>
            <a:r>
              <a:rPr lang="en-GB" baseline="-25000" dirty="0" smtClean="0"/>
              <a:t>2</a:t>
            </a:r>
            <a:r>
              <a:rPr lang="en-GB" dirty="0" smtClean="0"/>
              <a:t> may be traversed if optimal</a:t>
            </a:r>
          </a:p>
          <a:p>
            <a:r>
              <a:rPr lang="en-GB" dirty="0" smtClean="0"/>
              <a:t>Curve from L</a:t>
            </a:r>
            <a:r>
              <a:rPr lang="en-GB" baseline="-25000" dirty="0" smtClean="0"/>
              <a:t>2</a:t>
            </a:r>
            <a:r>
              <a:rPr lang="en-GB" dirty="0" smtClean="0"/>
              <a:t> to L</a:t>
            </a:r>
            <a:r>
              <a:rPr lang="en-GB" baseline="-25000" dirty="0" smtClean="0"/>
              <a:t>3</a:t>
            </a:r>
            <a:r>
              <a:rPr lang="en-GB" dirty="0" smtClean="0"/>
              <a:t> is only for connectivity check/obstacle analysis</a:t>
            </a:r>
          </a:p>
          <a:p>
            <a:r>
              <a:rPr lang="en-GB" dirty="0" smtClean="0"/>
              <a:t>L</a:t>
            </a:r>
            <a:r>
              <a:rPr lang="en-GB" baseline="-25000" dirty="0" smtClean="0"/>
              <a:t>3</a:t>
            </a:r>
            <a:r>
              <a:rPr lang="en-GB" dirty="0" smtClean="0"/>
              <a:t> acts as a roadmap for L</a:t>
            </a:r>
            <a:r>
              <a:rPr lang="en-GB" baseline="-25000" dirty="0" smtClean="0"/>
              <a:t>2</a:t>
            </a:r>
            <a:r>
              <a:rPr lang="en-GB" dirty="0" smtClean="0"/>
              <a:t> informing it about any obstacle well in advance before the vehicle actually lands</a:t>
            </a:r>
            <a:endParaRPr lang="en-GB" baseline="-25000" dirty="0" smtClean="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Selection</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pSp>
        <p:nvGrpSpPr>
          <p:cNvPr id="19" name="Group 18"/>
          <p:cNvGrpSpPr/>
          <p:nvPr/>
        </p:nvGrpSpPr>
        <p:grpSpPr>
          <a:xfrm>
            <a:off x="1187624" y="1700808"/>
            <a:ext cx="6696744" cy="3816424"/>
            <a:chOff x="0" y="457200"/>
            <a:chExt cx="3467100" cy="2371725"/>
          </a:xfrm>
        </p:grpSpPr>
        <p:pic>
          <p:nvPicPr>
            <p:cNvPr id="26625" name="Picture 53" descr="4"/>
            <p:cNvPicPr>
              <a:picLocks noChangeAspect="1" noChangeArrowheads="1"/>
            </p:cNvPicPr>
            <p:nvPr/>
          </p:nvPicPr>
          <p:blipFill>
            <a:blip r:embed="rId2" cstate="print"/>
            <a:srcRect l="16106" t="19302" r="54805" b="21861"/>
            <a:stretch>
              <a:fillRect/>
            </a:stretch>
          </p:blipFill>
          <p:spPr bwMode="auto">
            <a:xfrm>
              <a:off x="0" y="457200"/>
              <a:ext cx="3467100" cy="2371725"/>
            </a:xfrm>
            <a:prstGeom prst="rect">
              <a:avLst/>
            </a:prstGeom>
            <a:noFill/>
          </p:spPr>
        </p:pic>
        <p:grpSp>
          <p:nvGrpSpPr>
            <p:cNvPr id="26626" name="Group 2"/>
            <p:cNvGrpSpPr>
              <a:grpSpLocks/>
            </p:cNvGrpSpPr>
            <p:nvPr/>
          </p:nvGrpSpPr>
          <p:grpSpPr bwMode="auto">
            <a:xfrm>
              <a:off x="423689" y="949356"/>
              <a:ext cx="2924175" cy="1399524"/>
              <a:chOff x="4231" y="4633"/>
              <a:chExt cx="4605" cy="2205"/>
            </a:xfrm>
          </p:grpSpPr>
          <p:sp>
            <p:nvSpPr>
              <p:cNvPr id="26635" name="Rectangle 11"/>
              <p:cNvSpPr>
                <a:spLocks noChangeArrowheads="1"/>
              </p:cNvSpPr>
              <p:nvPr/>
            </p:nvSpPr>
            <p:spPr bwMode="auto">
              <a:xfrm>
                <a:off x="4621" y="5973"/>
                <a:ext cx="587" cy="46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18" charset="0"/>
                    <a:ea typeface="Calibri" pitchFamily="34" charset="0"/>
                    <a:cs typeface="Times New Roman" pitchFamily="18" charset="0"/>
                  </a:rPr>
                  <a:t>L</a:t>
                </a:r>
              </a:p>
            </p:txBody>
          </p:sp>
          <p:sp>
            <p:nvSpPr>
              <p:cNvPr id="26634" name="Rectangle 10"/>
              <p:cNvSpPr>
                <a:spLocks noChangeArrowheads="1"/>
              </p:cNvSpPr>
              <p:nvPr/>
            </p:nvSpPr>
            <p:spPr bwMode="auto">
              <a:xfrm>
                <a:off x="6162" y="6438"/>
                <a:ext cx="590" cy="4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3" name="Rectangle 9"/>
              <p:cNvSpPr>
                <a:spLocks noChangeArrowheads="1"/>
              </p:cNvSpPr>
              <p:nvPr/>
            </p:nvSpPr>
            <p:spPr bwMode="auto">
              <a:xfrm>
                <a:off x="7555" y="6236"/>
                <a:ext cx="591" cy="4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a:t>
                </a:r>
                <a:r>
                  <a:rPr kumimoji="0" lang="en-US"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3</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6632" name="Rectangle 8"/>
              <p:cNvSpPr>
                <a:spLocks noChangeArrowheads="1"/>
              </p:cNvSpPr>
              <p:nvPr/>
            </p:nvSpPr>
            <p:spPr bwMode="auto">
              <a:xfrm>
                <a:off x="5266" y="4704"/>
                <a:ext cx="563" cy="4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1" name="Rectangle 7"/>
              <p:cNvSpPr>
                <a:spLocks noChangeArrowheads="1"/>
              </p:cNvSpPr>
              <p:nvPr/>
            </p:nvSpPr>
            <p:spPr bwMode="auto">
              <a:xfrm>
                <a:off x="6147" y="4633"/>
                <a:ext cx="1879" cy="4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0" name="Rectangle 6"/>
              <p:cNvSpPr>
                <a:spLocks noChangeArrowheads="1"/>
              </p:cNvSpPr>
              <p:nvPr/>
            </p:nvSpPr>
            <p:spPr bwMode="auto">
              <a:xfrm>
                <a:off x="4231" y="5143"/>
                <a:ext cx="2011" cy="84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Planned Trajectory</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AutoShape 5"/>
              <p:cNvSpPr>
                <a:spLocks noChangeShapeType="1"/>
              </p:cNvSpPr>
              <p:nvPr/>
            </p:nvSpPr>
            <p:spPr bwMode="auto">
              <a:xfrm>
                <a:off x="5139" y="5779"/>
                <a:ext cx="303" cy="335"/>
              </a:xfrm>
              <a:prstGeom prst="straightConnector1">
                <a:avLst/>
              </a:prstGeom>
              <a:noFill/>
              <a:ln w="25400">
                <a:solidFill>
                  <a:schemeClr val="accent1"/>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26628" name="Rectangle 4"/>
              <p:cNvSpPr>
                <a:spLocks noChangeArrowheads="1"/>
              </p:cNvSpPr>
              <p:nvPr/>
            </p:nvSpPr>
            <p:spPr bwMode="auto">
              <a:xfrm>
                <a:off x="6905" y="5190"/>
                <a:ext cx="1931" cy="70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rPr>
                  <a:t>Trajectory only for analysis</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6627" name="AutoShape 3"/>
              <p:cNvSpPr>
                <a:spLocks noChangeShapeType="1"/>
              </p:cNvSpPr>
              <p:nvPr/>
            </p:nvSpPr>
            <p:spPr bwMode="auto">
              <a:xfrm flipH="1">
                <a:off x="7173" y="5902"/>
                <a:ext cx="794" cy="734"/>
              </a:xfrm>
              <a:prstGeom prst="straightConnector1">
                <a:avLst/>
              </a:prstGeom>
              <a:noFill/>
              <a:ln w="25400">
                <a:solidFill>
                  <a:schemeClr val="accent1"/>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grpSp>
      </p:grpSp>
      <p:sp>
        <p:nvSpPr>
          <p:cNvPr id="266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44"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6645" name="Rectangle 21"/>
          <p:cNvSpPr>
            <a:spLocks noChangeArrowheads="1"/>
          </p:cNvSpPr>
          <p:nvPr/>
        </p:nvSpPr>
        <p:spPr bwMode="auto">
          <a:xfrm>
            <a:off x="0" y="2828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Selection</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pic>
        <p:nvPicPr>
          <p:cNvPr id="30721" name="Picture 54" descr="a"/>
          <p:cNvPicPr>
            <a:picLocks noChangeAspect="1" noChangeArrowheads="1"/>
          </p:cNvPicPr>
          <p:nvPr/>
        </p:nvPicPr>
        <p:blipFill>
          <a:blip r:embed="rId2" cstate="print"/>
          <a:srcRect l="8618" t="5360" r="8646" b="10255"/>
          <a:stretch>
            <a:fillRect/>
          </a:stretch>
        </p:blipFill>
        <p:spPr bwMode="auto">
          <a:xfrm>
            <a:off x="1187624" y="1556792"/>
            <a:ext cx="6840760" cy="4032448"/>
          </a:xfrm>
          <a:prstGeom prst="rect">
            <a:avLst/>
          </a:prstGeom>
          <a:noFill/>
        </p:spPr>
      </p:pic>
      <p:sp>
        <p:nvSpPr>
          <p:cNvPr id="3073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9" name="Rectangle 1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9" name="TextBox 18"/>
          <p:cNvSpPr txBox="1"/>
          <p:nvPr/>
        </p:nvSpPr>
        <p:spPr>
          <a:xfrm>
            <a:off x="755576" y="5733256"/>
            <a:ext cx="7776864" cy="707886"/>
          </a:xfrm>
          <a:prstGeom prst="rect">
            <a:avLst/>
          </a:prstGeom>
          <a:noFill/>
        </p:spPr>
        <p:txBody>
          <a:bodyPr wrap="square" rtlCol="0">
            <a:spAutoFit/>
          </a:bodyPr>
          <a:lstStyle/>
          <a:p>
            <a:r>
              <a:rPr lang="en-GB" sz="2000" dirty="0" smtClean="0"/>
              <a:t>Every turn is on the basis of obstacle assessed at the next sweeping line while states are selected on the basis of the set hypotheses. </a:t>
            </a:r>
            <a:endParaRPr lang="en-GB"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Curve Generation</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5" name="Diagram 4"/>
          <p:cNvGraphicFramePr/>
          <p:nvPr/>
        </p:nvGraphicFramePr>
        <p:xfrm>
          <a:off x="251520" y="1268760"/>
          <a:ext cx="85689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Small Obstacle Problem</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pSp>
        <p:nvGrpSpPr>
          <p:cNvPr id="49" name="Group 48"/>
          <p:cNvGrpSpPr/>
          <p:nvPr/>
        </p:nvGrpSpPr>
        <p:grpSpPr>
          <a:xfrm>
            <a:off x="1259632" y="1556792"/>
            <a:ext cx="6336704" cy="3816424"/>
            <a:chOff x="541338" y="457200"/>
            <a:chExt cx="4578350" cy="2800350"/>
          </a:xfrm>
        </p:grpSpPr>
        <p:sp>
          <p:nvSpPr>
            <p:cNvPr id="31786" name="Rectangle 42"/>
            <p:cNvSpPr>
              <a:spLocks noChangeArrowheads="1"/>
            </p:cNvSpPr>
            <p:nvPr/>
          </p:nvSpPr>
          <p:spPr bwMode="auto">
            <a:xfrm>
              <a:off x="584200" y="457200"/>
              <a:ext cx="3965575" cy="28003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85" name="Rectangle 41"/>
            <p:cNvSpPr>
              <a:spLocks noChangeArrowheads="1"/>
            </p:cNvSpPr>
            <p:nvPr/>
          </p:nvSpPr>
          <p:spPr bwMode="auto">
            <a:xfrm>
              <a:off x="541338" y="1130300"/>
              <a:ext cx="4008437" cy="13827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84" name="Rectangle 40"/>
            <p:cNvSpPr>
              <a:spLocks noChangeArrowheads="1"/>
            </p:cNvSpPr>
            <p:nvPr/>
          </p:nvSpPr>
          <p:spPr bwMode="auto">
            <a:xfrm>
              <a:off x="1614488" y="1824038"/>
              <a:ext cx="527050" cy="350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83" name="Rectangle 39"/>
            <p:cNvSpPr>
              <a:spLocks noChangeArrowheads="1"/>
            </p:cNvSpPr>
            <p:nvPr/>
          </p:nvSpPr>
          <p:spPr bwMode="auto">
            <a:xfrm>
              <a:off x="1693863" y="1876425"/>
              <a:ext cx="339725" cy="27781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L</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31782" name="AutoShape 38"/>
            <p:cNvSpPr>
              <a:spLocks noChangeShapeType="1"/>
            </p:cNvSpPr>
            <p:nvPr/>
          </p:nvSpPr>
          <p:spPr bwMode="auto">
            <a:xfrm>
              <a:off x="3835400" y="1131888"/>
              <a:ext cx="0" cy="1382712"/>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81" name="AutoShape 37"/>
            <p:cNvSpPr>
              <a:spLocks noChangeShapeType="1"/>
            </p:cNvSpPr>
            <p:nvPr/>
          </p:nvSpPr>
          <p:spPr bwMode="auto">
            <a:xfrm>
              <a:off x="2838450" y="1131888"/>
              <a:ext cx="0" cy="1382712"/>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80" name="AutoShape 36"/>
            <p:cNvSpPr>
              <a:spLocks noChangeShapeType="1"/>
            </p:cNvSpPr>
            <p:nvPr/>
          </p:nvSpPr>
          <p:spPr bwMode="auto">
            <a:xfrm>
              <a:off x="1836738" y="1131888"/>
              <a:ext cx="0" cy="1382712"/>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79" name="Rectangle 35"/>
            <p:cNvSpPr>
              <a:spLocks noChangeArrowheads="1"/>
            </p:cNvSpPr>
            <p:nvPr/>
          </p:nvSpPr>
          <p:spPr bwMode="auto">
            <a:xfrm>
              <a:off x="2414299" y="856950"/>
              <a:ext cx="869950" cy="49847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Z</a:t>
              </a:r>
              <a:r>
                <a:rPr kumimoji="0" lang="en-US" sz="1600" b="0" i="0" u="none" strike="noStrike" cap="none" normalizeH="0" baseline="-30000" dirty="0" smtClean="0">
                  <a:ln>
                    <a:noFill/>
                  </a:ln>
                  <a:solidFill>
                    <a:srgbClr val="FFFFFF"/>
                  </a:solidFill>
                  <a:effectLst/>
                  <a:latin typeface="Times New Roman" pitchFamily="18" charset="0"/>
                  <a:ea typeface="Calibri" charset="0"/>
                  <a:cs typeface="Times New Roman" pitchFamily="18" charset="0"/>
                </a:rPr>
                <a:t>2</a:t>
              </a:r>
              <a:r>
                <a:rPr kumimoji="0" lang="en-US" sz="16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 (original)</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1778" name="Rectangle 34"/>
            <p:cNvSpPr>
              <a:spLocks noChangeArrowheads="1"/>
            </p:cNvSpPr>
            <p:nvPr/>
          </p:nvSpPr>
          <p:spPr bwMode="auto">
            <a:xfrm>
              <a:off x="2873375" y="1781175"/>
              <a:ext cx="577850" cy="395288"/>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77" name="Rectangle 33"/>
            <p:cNvSpPr>
              <a:spLocks noChangeArrowheads="1"/>
            </p:cNvSpPr>
            <p:nvPr/>
          </p:nvSpPr>
          <p:spPr bwMode="auto">
            <a:xfrm>
              <a:off x="4249738" y="1196915"/>
              <a:ext cx="869950" cy="49847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L</a:t>
              </a:r>
              <a:r>
                <a:rPr kumimoji="0" lang="en-US" sz="1600" b="0" i="0" u="none" strike="noStrike" cap="none" normalizeH="0" baseline="-30000" dirty="0" smtClean="0">
                  <a:ln>
                    <a:noFill/>
                  </a:ln>
                  <a:solidFill>
                    <a:schemeClr val="tx1"/>
                  </a:solidFill>
                  <a:effectLst/>
                  <a:latin typeface="Times New Roman" pitchFamily="18" charset="0"/>
                  <a:ea typeface="Calibri" charset="0"/>
                  <a:cs typeface="Times New Roman" pitchFamily="18" charset="0"/>
                </a:rPr>
                <a:t>3</a:t>
              </a:r>
              <a:r>
                <a:rPr kumimoji="0" lang="en-US" sz="1600" b="0"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 (original)</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1776" name="Rectangle 32"/>
            <p:cNvSpPr>
              <a:spLocks noChangeArrowheads="1"/>
            </p:cNvSpPr>
            <p:nvPr/>
          </p:nvSpPr>
          <p:spPr bwMode="auto">
            <a:xfrm>
              <a:off x="4110038" y="1838325"/>
              <a:ext cx="869950" cy="49847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L</a:t>
              </a:r>
              <a:r>
                <a:rPr kumimoji="0" lang="en-US" sz="16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 (original)</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31775" name="AutoShape 31"/>
            <p:cNvSpPr>
              <a:spLocks noChangeShapeType="1"/>
            </p:cNvSpPr>
            <p:nvPr/>
          </p:nvSpPr>
          <p:spPr bwMode="auto">
            <a:xfrm flipH="1" flipV="1">
              <a:off x="2838450" y="1989138"/>
              <a:ext cx="1447800" cy="65087"/>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3200"/>
            </a:p>
          </p:txBody>
        </p:sp>
        <p:sp>
          <p:nvSpPr>
            <p:cNvPr id="31774" name="AutoShape 30"/>
            <p:cNvSpPr>
              <a:spLocks noChangeShapeType="1"/>
            </p:cNvSpPr>
            <p:nvPr/>
          </p:nvSpPr>
          <p:spPr bwMode="auto">
            <a:xfrm>
              <a:off x="3835400" y="1131888"/>
              <a:ext cx="0" cy="1382712"/>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73" name="AutoShape 29"/>
            <p:cNvSpPr>
              <a:spLocks noChangeShapeType="1"/>
            </p:cNvSpPr>
            <p:nvPr/>
          </p:nvSpPr>
          <p:spPr bwMode="auto">
            <a:xfrm>
              <a:off x="3321050" y="1144588"/>
              <a:ext cx="0" cy="1382712"/>
            </a:xfrm>
            <a:prstGeom prst="straightConnector1">
              <a:avLst/>
            </a:prstGeom>
            <a:no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72" name="AutoShape 28"/>
            <p:cNvSpPr>
              <a:spLocks noChangeShapeType="1"/>
            </p:cNvSpPr>
            <p:nvPr/>
          </p:nvSpPr>
          <p:spPr bwMode="auto">
            <a:xfrm>
              <a:off x="2568575" y="1144588"/>
              <a:ext cx="0" cy="1382712"/>
            </a:xfrm>
            <a:prstGeom prst="straightConnector1">
              <a:avLst/>
            </a:prstGeom>
            <a:no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71" name="AutoShape 27"/>
            <p:cNvSpPr>
              <a:spLocks noChangeShapeType="1"/>
            </p:cNvSpPr>
            <p:nvPr/>
          </p:nvSpPr>
          <p:spPr bwMode="auto">
            <a:xfrm flipH="1">
              <a:off x="3835400" y="1422400"/>
              <a:ext cx="638175" cy="52228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3200"/>
            </a:p>
          </p:txBody>
        </p:sp>
        <p:sp>
          <p:nvSpPr>
            <p:cNvPr id="31770" name="Rectangle 26"/>
            <p:cNvSpPr>
              <a:spLocks noChangeArrowheads="1"/>
            </p:cNvSpPr>
            <p:nvPr/>
          </p:nvSpPr>
          <p:spPr bwMode="auto">
            <a:xfrm>
              <a:off x="3416300" y="843172"/>
              <a:ext cx="869950" cy="24806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Z (original)</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1769" name="Rectangle 25"/>
            <p:cNvSpPr>
              <a:spLocks noChangeArrowheads="1"/>
            </p:cNvSpPr>
            <p:nvPr/>
          </p:nvSpPr>
          <p:spPr bwMode="auto">
            <a:xfrm>
              <a:off x="2887662" y="457201"/>
              <a:ext cx="1451624" cy="26418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Z (modified)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1768" name="Rectangle 24"/>
            <p:cNvSpPr>
              <a:spLocks noChangeArrowheads="1"/>
            </p:cNvSpPr>
            <p:nvPr/>
          </p:nvSpPr>
          <p:spPr bwMode="auto">
            <a:xfrm>
              <a:off x="1425792" y="457201"/>
              <a:ext cx="1393608" cy="26418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Z</a:t>
              </a:r>
              <a:r>
                <a:rPr kumimoji="0" lang="en-US" sz="1600" b="0" i="0" u="none" strike="noStrike" cap="none" normalizeH="0" baseline="-30000" dirty="0" smtClean="0">
                  <a:ln>
                    <a:noFill/>
                  </a:ln>
                  <a:solidFill>
                    <a:srgbClr val="FFFFFF"/>
                  </a:solidFill>
                  <a:effectLst/>
                  <a:latin typeface="Times New Roman" pitchFamily="18" charset="0"/>
                  <a:ea typeface="Calibri" charset="0"/>
                  <a:cs typeface="Times New Roman" pitchFamily="18" charset="0"/>
                </a:rPr>
                <a:t>2</a:t>
              </a:r>
              <a:r>
                <a:rPr kumimoji="0" lang="en-US" sz="16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 (modified)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1767" name="AutoShape 23"/>
            <p:cNvSpPr>
              <a:spLocks noChangeShapeType="1"/>
            </p:cNvSpPr>
            <p:nvPr/>
          </p:nvSpPr>
          <p:spPr bwMode="auto">
            <a:xfrm flipH="1">
              <a:off x="3321050" y="668547"/>
              <a:ext cx="81757" cy="636378"/>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3200"/>
            </a:p>
          </p:txBody>
        </p:sp>
        <p:sp>
          <p:nvSpPr>
            <p:cNvPr id="31766" name="AutoShape 22"/>
            <p:cNvSpPr>
              <a:spLocks noChangeShapeType="1"/>
            </p:cNvSpPr>
            <p:nvPr/>
          </p:nvSpPr>
          <p:spPr bwMode="auto">
            <a:xfrm>
              <a:off x="2206193" y="721384"/>
              <a:ext cx="360795" cy="523216"/>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3200"/>
            </a:p>
          </p:txBody>
        </p:sp>
        <p:sp>
          <p:nvSpPr>
            <p:cNvPr id="31765" name="Rectangle 21"/>
            <p:cNvSpPr>
              <a:spLocks noChangeArrowheads="1"/>
            </p:cNvSpPr>
            <p:nvPr/>
          </p:nvSpPr>
          <p:spPr bwMode="auto">
            <a:xfrm>
              <a:off x="698500" y="1166813"/>
              <a:ext cx="869950" cy="49847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L</a:t>
              </a:r>
              <a:r>
                <a:rPr kumimoji="0" lang="en-US" sz="16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 (modified)</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31764" name="Rectangle 20"/>
            <p:cNvSpPr>
              <a:spLocks noChangeArrowheads="1"/>
            </p:cNvSpPr>
            <p:nvPr/>
          </p:nvSpPr>
          <p:spPr bwMode="auto">
            <a:xfrm>
              <a:off x="668338" y="1824038"/>
              <a:ext cx="869950" cy="49847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L</a:t>
              </a:r>
              <a:r>
                <a:rPr kumimoji="0" lang="en-US" sz="16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 (modified)</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31763" name="AutoShape 19"/>
            <p:cNvSpPr>
              <a:spLocks noChangeShapeType="1"/>
            </p:cNvSpPr>
            <p:nvPr/>
          </p:nvSpPr>
          <p:spPr bwMode="auto">
            <a:xfrm>
              <a:off x="1295400" y="1306513"/>
              <a:ext cx="2025650" cy="1587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3200"/>
            </a:p>
          </p:txBody>
        </p:sp>
        <p:sp>
          <p:nvSpPr>
            <p:cNvPr id="31762" name="AutoShape 18"/>
            <p:cNvSpPr>
              <a:spLocks noChangeShapeType="1"/>
            </p:cNvSpPr>
            <p:nvPr/>
          </p:nvSpPr>
          <p:spPr bwMode="auto">
            <a:xfrm flipV="1">
              <a:off x="1239838" y="1466850"/>
              <a:ext cx="1327150" cy="52228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3200"/>
            </a:p>
          </p:txBody>
        </p:sp>
        <p:sp>
          <p:nvSpPr>
            <p:cNvPr id="31761" name="AutoShape 17"/>
            <p:cNvSpPr>
              <a:spLocks noChangeShapeType="1"/>
            </p:cNvSpPr>
            <p:nvPr/>
          </p:nvSpPr>
          <p:spPr bwMode="auto">
            <a:xfrm>
              <a:off x="2508250" y="1422400"/>
              <a:ext cx="109538" cy="9048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60" name="AutoShape 16"/>
            <p:cNvSpPr>
              <a:spLocks noChangeShapeType="1"/>
            </p:cNvSpPr>
            <p:nvPr/>
          </p:nvSpPr>
          <p:spPr bwMode="auto">
            <a:xfrm flipV="1">
              <a:off x="2508250" y="1422400"/>
              <a:ext cx="109538" cy="9048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59" name="AutoShape 15"/>
            <p:cNvSpPr>
              <a:spLocks noChangeShapeType="1"/>
            </p:cNvSpPr>
            <p:nvPr/>
          </p:nvSpPr>
          <p:spPr bwMode="auto">
            <a:xfrm>
              <a:off x="3773488" y="1876425"/>
              <a:ext cx="109537" cy="9048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58" name="AutoShape 14"/>
            <p:cNvSpPr>
              <a:spLocks noChangeShapeType="1"/>
            </p:cNvSpPr>
            <p:nvPr/>
          </p:nvSpPr>
          <p:spPr bwMode="auto">
            <a:xfrm flipV="1">
              <a:off x="3773488" y="1876425"/>
              <a:ext cx="109537" cy="9048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57" name="AutoShape 13"/>
            <p:cNvSpPr>
              <a:spLocks noChangeShapeType="1"/>
            </p:cNvSpPr>
            <p:nvPr/>
          </p:nvSpPr>
          <p:spPr bwMode="auto">
            <a:xfrm>
              <a:off x="2778125" y="1946275"/>
              <a:ext cx="109538" cy="9048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56" name="AutoShape 12"/>
            <p:cNvSpPr>
              <a:spLocks noChangeShapeType="1"/>
            </p:cNvSpPr>
            <p:nvPr/>
          </p:nvSpPr>
          <p:spPr bwMode="auto">
            <a:xfrm flipV="1">
              <a:off x="2778125" y="1946275"/>
              <a:ext cx="109538" cy="9048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55" name="AutoShape 11"/>
            <p:cNvSpPr>
              <a:spLocks noChangeShapeType="1"/>
            </p:cNvSpPr>
            <p:nvPr/>
          </p:nvSpPr>
          <p:spPr bwMode="auto">
            <a:xfrm>
              <a:off x="3270250" y="1422400"/>
              <a:ext cx="109538" cy="9048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54" name="AutoShape 10"/>
            <p:cNvSpPr>
              <a:spLocks noChangeShapeType="1"/>
            </p:cNvSpPr>
            <p:nvPr/>
          </p:nvSpPr>
          <p:spPr bwMode="auto">
            <a:xfrm flipV="1">
              <a:off x="3270250" y="1422400"/>
              <a:ext cx="109538" cy="9048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31753" name="Rectangle 9"/>
            <p:cNvSpPr>
              <a:spLocks noChangeArrowheads="1"/>
            </p:cNvSpPr>
            <p:nvPr/>
          </p:nvSpPr>
          <p:spPr bwMode="auto">
            <a:xfrm>
              <a:off x="2517775" y="2151063"/>
              <a:ext cx="1279525" cy="28416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small obstacle</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grpSp>
      <p:sp>
        <p:nvSpPr>
          <p:cNvPr id="50" name="TextBox 49"/>
          <p:cNvSpPr txBox="1"/>
          <p:nvPr/>
        </p:nvSpPr>
        <p:spPr>
          <a:xfrm>
            <a:off x="467544" y="5445224"/>
            <a:ext cx="8424936" cy="1200329"/>
          </a:xfrm>
          <a:prstGeom prst="rect">
            <a:avLst/>
          </a:prstGeom>
          <a:noFill/>
        </p:spPr>
        <p:txBody>
          <a:bodyPr wrap="square" rtlCol="0">
            <a:spAutoFit/>
          </a:bodyPr>
          <a:lstStyle/>
          <a:p>
            <a:r>
              <a:rPr lang="en-GB" sz="1800" dirty="0" smtClean="0"/>
              <a:t>Z (original) cannot be used for obstacle analysis as it cannot detect the </a:t>
            </a:r>
            <a:r>
              <a:rPr lang="en-GB" sz="1800" i="1" dirty="0" smtClean="0"/>
              <a:t>small obstacle</a:t>
            </a:r>
            <a:r>
              <a:rPr lang="en-GB" sz="1800" dirty="0" smtClean="0"/>
              <a:t> and hence always return infeasibility. Hence it is modified to Z (modified) by reduction in step size of the sweeping line. Corresponding Z</a:t>
            </a:r>
            <a:r>
              <a:rPr lang="en-GB" sz="1800" baseline="-25000" dirty="0" smtClean="0"/>
              <a:t>2</a:t>
            </a:r>
            <a:r>
              <a:rPr lang="en-GB" sz="1800" dirty="0" smtClean="0"/>
              <a:t>s are Z</a:t>
            </a:r>
            <a:r>
              <a:rPr lang="en-GB" sz="1800" baseline="-25000" dirty="0" smtClean="0"/>
              <a:t>2</a:t>
            </a:r>
            <a:r>
              <a:rPr lang="en-GB" sz="1800" dirty="0" smtClean="0"/>
              <a:t> (original) and Z</a:t>
            </a:r>
            <a:r>
              <a:rPr lang="en-GB" sz="1800" baseline="-25000" dirty="0" smtClean="0"/>
              <a:t>2</a:t>
            </a:r>
            <a:r>
              <a:rPr lang="en-GB" sz="1800" dirty="0" smtClean="0"/>
              <a:t> (modified)</a:t>
            </a:r>
            <a:endParaRPr lang="en-GB"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Lane</a:t>
            </a:r>
            <a:endParaRPr lang="en-GB" dirty="0"/>
          </a:p>
        </p:txBody>
      </p:sp>
      <p:sp>
        <p:nvSpPr>
          <p:cNvPr id="3" name="Content Placeholder 2"/>
          <p:cNvSpPr>
            <a:spLocks noGrp="1"/>
          </p:cNvSpPr>
          <p:nvPr>
            <p:ph idx="1"/>
          </p:nvPr>
        </p:nvSpPr>
        <p:spPr/>
        <p:txBody>
          <a:bodyPr/>
          <a:lstStyle/>
          <a:p>
            <a:r>
              <a:rPr lang="en-GB" dirty="0" smtClean="0"/>
              <a:t>Graph search gives the shortest path as output</a:t>
            </a:r>
          </a:p>
          <a:p>
            <a:r>
              <a:rPr lang="en-GB" dirty="0" smtClean="0"/>
              <a:t>Result consists of trajectory and all the expanded states</a:t>
            </a:r>
          </a:p>
          <a:p>
            <a:r>
              <a:rPr lang="en-GB" dirty="0" smtClean="0"/>
              <a:t>The expanded states together with available lateral bounds constitute a Lane</a:t>
            </a:r>
          </a:p>
          <a:p>
            <a:r>
              <a:rPr lang="en-GB" dirty="0" smtClean="0"/>
              <a:t>Trajectory may be modified by moving the expanded states laterally </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 generated</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pic>
        <p:nvPicPr>
          <p:cNvPr id="5" name="Picture 4" descr="C:\Users\kala\Desktop\draft\chapter 4\figs\figure 4.19a.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700808"/>
            <a:ext cx="6696744" cy="40324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pic>
        <p:nvPicPr>
          <p:cNvPr id="5" name="Picture 4" descr="C:\Users\kala\Desktop\draft\chapter 4\figs\figure 4.20a.bmp"/>
          <p:cNvPicPr/>
          <p:nvPr/>
        </p:nvPicPr>
        <p:blipFill rotWithShape="1">
          <a:blip r:embed="rId2" cstate="print">
            <a:extLst>
              <a:ext uri="{28A0092B-C50C-407E-A947-70E740481C1C}">
                <a14:useLocalDpi xmlns:a14="http://schemas.microsoft.com/office/drawing/2010/main" val="0"/>
              </a:ext>
            </a:extLst>
          </a:blip>
          <a:srcRect r="4669" b="11094"/>
          <a:stretch/>
        </p:blipFill>
        <p:spPr bwMode="auto">
          <a:xfrm>
            <a:off x="1115616" y="1700808"/>
            <a:ext cx="3672408" cy="1944216"/>
          </a:xfrm>
          <a:prstGeom prst="rect">
            <a:avLst/>
          </a:prstGeom>
          <a:noFill/>
          <a:ln>
            <a:noFill/>
          </a:ln>
          <a:extLst>
            <a:ext uri="{53640926-AAD7-44D8-BBD7-CCE9431645EC}">
              <a14:shadowObscured xmlns:a14="http://schemas.microsoft.com/office/drawing/2010/main"/>
            </a:ext>
          </a:extLst>
        </p:spPr>
      </p:pic>
      <p:pic>
        <p:nvPicPr>
          <p:cNvPr id="6" name="Picture 5" descr="C:\Users\kala\Desktop\draft\chapter 4\figs\figure 4.20b.bmp"/>
          <p:cNvPicPr/>
          <p:nvPr/>
        </p:nvPicPr>
        <p:blipFill rotWithShape="1">
          <a:blip r:embed="rId3" cstate="print">
            <a:extLst>
              <a:ext uri="{28A0092B-C50C-407E-A947-70E740481C1C}">
                <a14:useLocalDpi xmlns:a14="http://schemas.microsoft.com/office/drawing/2010/main" val="0"/>
              </a:ext>
            </a:extLst>
          </a:blip>
          <a:srcRect t="12831" b="8960"/>
          <a:stretch/>
        </p:blipFill>
        <p:spPr bwMode="auto">
          <a:xfrm>
            <a:off x="4932040" y="1772816"/>
            <a:ext cx="3456384" cy="1872208"/>
          </a:xfrm>
          <a:prstGeom prst="rect">
            <a:avLst/>
          </a:prstGeom>
          <a:noFill/>
          <a:ln>
            <a:noFill/>
          </a:ln>
          <a:extLst>
            <a:ext uri="{53640926-AAD7-44D8-BBD7-CCE9431645EC}">
              <a14:shadowObscured xmlns:a14="http://schemas.microsoft.com/office/drawing/2010/main"/>
            </a:ext>
          </a:extLst>
        </p:spPr>
      </p:pic>
      <p:pic>
        <p:nvPicPr>
          <p:cNvPr id="7" name="Picture 6" descr="C:\Users\kala\Desktop\draft\chapter 4\figs\figure 4.20c.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789040"/>
            <a:ext cx="4392488" cy="24482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Graph Search?</a:t>
            </a:r>
            <a:endParaRPr lang="en-GB" dirty="0"/>
          </a:p>
        </p:txBody>
      </p:sp>
      <p:sp>
        <p:nvSpPr>
          <p:cNvPr id="3" name="Content Placeholder 2"/>
          <p:cNvSpPr>
            <a:spLocks noGrp="1"/>
          </p:cNvSpPr>
          <p:nvPr>
            <p:ph idx="1"/>
          </p:nvPr>
        </p:nvSpPr>
        <p:spPr/>
        <p:txBody>
          <a:bodyPr/>
          <a:lstStyle/>
          <a:p>
            <a:r>
              <a:rPr lang="en-GB" dirty="0" smtClean="0"/>
              <a:t>Completeness</a:t>
            </a:r>
          </a:p>
          <a:p>
            <a:r>
              <a:rPr lang="en-GB" dirty="0" smtClean="0"/>
              <a:t>Optimality</a:t>
            </a:r>
          </a:p>
          <a:p>
            <a:pPr marL="0" indent="0">
              <a:buNone/>
            </a:pPr>
            <a:endParaRPr lang="en-GB" dirty="0" smtClean="0"/>
          </a:p>
          <a:p>
            <a:pPr marL="0" indent="0">
              <a:buNone/>
            </a:pPr>
            <a:r>
              <a:rPr lang="en-GB" i="1" dirty="0" smtClean="0"/>
              <a:t>Issues</a:t>
            </a:r>
          </a:p>
          <a:p>
            <a:r>
              <a:rPr lang="en-GB" dirty="0" smtClean="0"/>
              <a:t>Computational Complexity</a:t>
            </a:r>
          </a:p>
          <a:p>
            <a:pPr marL="0" indent="0">
              <a:buNone/>
            </a:pPr>
            <a:endParaRPr lang="en-GB" dirty="0"/>
          </a:p>
          <a:p>
            <a:pPr marL="0" indent="0">
              <a:buNone/>
            </a:pPr>
            <a:r>
              <a:rPr lang="en-GB" i="1" dirty="0" smtClean="0"/>
              <a:t>Key Idea</a:t>
            </a:r>
          </a:p>
          <a:p>
            <a:r>
              <a:rPr lang="en-GB" dirty="0" smtClean="0"/>
              <a:t>State Reduction: Select which states to expand</a:t>
            </a:r>
          </a:p>
          <a:p>
            <a:pPr marL="0" indent="0">
              <a:buNone/>
            </a:pP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extLst>
      <p:ext uri="{BB962C8B-B14F-4D97-AF65-F5344CB8AC3E}">
        <p14:creationId xmlns:p14="http://schemas.microsoft.com/office/powerpoint/2010/main" val="3710303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Considering Multiple vehicles</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Problem </a:t>
            </a:r>
            <a:endParaRPr lang="en-GB" dirty="0"/>
          </a:p>
        </p:txBody>
      </p:sp>
      <p:sp>
        <p:nvSpPr>
          <p:cNvPr id="6" name="Content Placeholder 5"/>
          <p:cNvSpPr>
            <a:spLocks noGrp="1"/>
          </p:cNvSpPr>
          <p:nvPr>
            <p:ph idx="1"/>
          </p:nvPr>
        </p:nvSpPr>
        <p:spPr/>
        <p:txBody>
          <a:bodyPr/>
          <a:lstStyle/>
          <a:p>
            <a:r>
              <a:rPr lang="en-GB" dirty="0" smtClean="0"/>
              <a:t>A number of vehicles with planned trajectories and lanes are given</a:t>
            </a:r>
          </a:p>
          <a:p>
            <a:r>
              <a:rPr lang="en-GB" dirty="0" smtClean="0"/>
              <a:t>Construct plan of the next vehicle entering the scenario</a:t>
            </a:r>
          </a:p>
          <a:p>
            <a:r>
              <a:rPr lang="en-GB" dirty="0" smtClean="0"/>
              <a:t>The trajectories of the other vehicles may be modified by changing their lanes (moving their expanded states laterally)</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Expansion Strategy</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5" name="Diagram 4"/>
          <p:cNvGraphicFramePr/>
          <p:nvPr/>
        </p:nvGraphicFramePr>
        <p:xfrm>
          <a:off x="827584" y="1397000"/>
          <a:ext cx="7344816"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State Expansion</a:t>
            </a:r>
            <a:endParaRPr lang="en-GB" dirty="0"/>
          </a:p>
        </p:txBody>
      </p:sp>
      <p:sp>
        <p:nvSpPr>
          <p:cNvPr id="3" name="Content Placeholder 2"/>
          <p:cNvSpPr>
            <a:spLocks noGrp="1"/>
          </p:cNvSpPr>
          <p:nvPr>
            <p:ph idx="1"/>
          </p:nvPr>
        </p:nvSpPr>
        <p:spPr>
          <a:xfrm>
            <a:off x="755650" y="1600200"/>
            <a:ext cx="7931150" cy="1108720"/>
          </a:xfrm>
        </p:spPr>
        <p:txBody>
          <a:bodyPr/>
          <a:lstStyle/>
          <a:p>
            <a:r>
              <a:rPr lang="en-GB" dirty="0" smtClean="0"/>
              <a:t>Expand using maximum speed, overtaking expansion strategy</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5" name="Diagram 4"/>
          <p:cNvGraphicFramePr/>
          <p:nvPr/>
        </p:nvGraphicFramePr>
        <p:xfrm>
          <a:off x="323528" y="2276872"/>
          <a:ext cx="8424936"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139952" y="5085184"/>
          <a:ext cx="3696072" cy="10958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Straight Arrow Connector 8"/>
          <p:cNvCxnSpPr/>
          <p:nvPr/>
        </p:nvCxnSpPr>
        <p:spPr bwMode="auto">
          <a:xfrm flipV="1">
            <a:off x="5724128" y="4365104"/>
            <a:ext cx="0" cy="720080"/>
          </a:xfrm>
          <a:prstGeom prst="straightConnector1">
            <a:avLst/>
          </a:prstGeom>
          <a:noFill/>
          <a:ln w="38100">
            <a:solidFill>
              <a:schemeClr val="accent1"/>
            </a:solidFill>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TextBox 11"/>
          <p:cNvSpPr txBox="1"/>
          <p:nvPr/>
        </p:nvSpPr>
        <p:spPr>
          <a:xfrm>
            <a:off x="35496" y="6135687"/>
            <a:ext cx="3995936" cy="461665"/>
          </a:xfrm>
          <a:prstGeom prst="rect">
            <a:avLst/>
          </a:prstGeom>
          <a:noFill/>
        </p:spPr>
        <p:txBody>
          <a:bodyPr wrap="square" rtlCol="0">
            <a:spAutoFit/>
          </a:bodyPr>
          <a:lstStyle/>
          <a:p>
            <a:r>
              <a:rPr lang="en-GB" dirty="0" smtClean="0"/>
              <a:t>To skip details go to slide 32</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6" name="Diagram 5"/>
          <p:cNvGraphicFramePr/>
          <p:nvPr/>
        </p:nvGraphicFramePr>
        <p:xfrm>
          <a:off x="467544" y="1397000"/>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 of independent lane</a:t>
            </a:r>
            <a:endParaRPr lang="en-GB" dirty="0"/>
          </a:p>
        </p:txBody>
      </p:sp>
      <p:sp>
        <p:nvSpPr>
          <p:cNvPr id="3" name="Content Placeholder 2"/>
          <p:cNvSpPr>
            <a:spLocks noGrp="1"/>
          </p:cNvSpPr>
          <p:nvPr>
            <p:ph idx="1"/>
          </p:nvPr>
        </p:nvSpPr>
        <p:spPr>
          <a:xfrm>
            <a:off x="755650" y="1600200"/>
            <a:ext cx="7931150" cy="604664"/>
          </a:xfrm>
        </p:spPr>
        <p:txBody>
          <a:bodyPr/>
          <a:lstStyle/>
          <a:p>
            <a:pPr>
              <a:buNone/>
            </a:pPr>
            <a:r>
              <a:rPr lang="en-GB" dirty="0" smtClean="0"/>
              <a:t>Region within which all vehicles have independent lanes</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
        <p:nvSpPr>
          <p:cNvPr id="7" name="Rectangle 6"/>
          <p:cNvSpPr/>
          <p:nvPr/>
        </p:nvSpPr>
        <p:spPr bwMode="auto">
          <a:xfrm>
            <a:off x="611560" y="2276872"/>
            <a:ext cx="2016224" cy="1368152"/>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Rdg Vesta" pitchFamily="2" charset="0"/>
              </a:rPr>
              <a:t>Region of independent lanes (</a:t>
            </a:r>
            <a:r>
              <a:rPr kumimoji="0" lang="en-GB" sz="2400" b="1" i="0" u="none" strike="noStrike" cap="none" normalizeH="0" baseline="0" dirty="0" smtClean="0">
                <a:ln>
                  <a:noFill/>
                </a:ln>
                <a:solidFill>
                  <a:schemeClr val="bg1"/>
                </a:solidFill>
                <a:effectLst/>
                <a:latin typeface="Rdg Vesta" pitchFamily="2" charset="0"/>
              </a:rPr>
              <a:t>S</a:t>
            </a:r>
            <a:r>
              <a:rPr kumimoji="0" lang="en-GB" sz="2400" b="0" i="0" u="none" strike="noStrike" cap="none" normalizeH="0" baseline="0" dirty="0" smtClean="0">
                <a:ln>
                  <a:noFill/>
                </a:ln>
                <a:solidFill>
                  <a:schemeClr val="bg1"/>
                </a:solidFill>
                <a:effectLst/>
                <a:latin typeface="Rdg Vesta" pitchFamily="2" charset="0"/>
              </a:rPr>
              <a:t>)</a:t>
            </a:r>
          </a:p>
        </p:txBody>
      </p:sp>
      <p:sp>
        <p:nvSpPr>
          <p:cNvPr id="8" name="Rectangle 7"/>
          <p:cNvSpPr/>
          <p:nvPr/>
        </p:nvSpPr>
        <p:spPr bwMode="auto">
          <a:xfrm>
            <a:off x="611560" y="4293096"/>
            <a:ext cx="2016224" cy="1512168"/>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Rdg Vesta" pitchFamily="2" charset="0"/>
              </a:rPr>
              <a:t>Vehicles requiring independent lanes (</a:t>
            </a:r>
            <a:r>
              <a:rPr kumimoji="0" lang="en-GB" sz="2400" b="1" i="0" u="none" strike="noStrike" cap="none" normalizeH="0" baseline="0" dirty="0" smtClean="0">
                <a:ln>
                  <a:noFill/>
                </a:ln>
                <a:solidFill>
                  <a:schemeClr val="bg1"/>
                </a:solidFill>
                <a:effectLst/>
                <a:latin typeface="Rdg Vesta" pitchFamily="2" charset="0"/>
              </a:rPr>
              <a:t>H</a:t>
            </a:r>
            <a:r>
              <a:rPr kumimoji="0" lang="en-GB" sz="2400" b="0" i="0" u="none" strike="noStrike" cap="none" normalizeH="0" baseline="0" dirty="0" smtClean="0">
                <a:ln>
                  <a:noFill/>
                </a:ln>
                <a:solidFill>
                  <a:schemeClr val="bg1"/>
                </a:solidFill>
                <a:effectLst/>
                <a:latin typeface="Rdg Vesta" pitchFamily="2" charset="0"/>
              </a:rPr>
              <a:t>)</a:t>
            </a:r>
          </a:p>
        </p:txBody>
      </p:sp>
      <p:sp>
        <p:nvSpPr>
          <p:cNvPr id="9" name="Rectangle 8"/>
          <p:cNvSpPr/>
          <p:nvPr/>
        </p:nvSpPr>
        <p:spPr bwMode="auto">
          <a:xfrm>
            <a:off x="3491880" y="3068960"/>
            <a:ext cx="2232248" cy="1872208"/>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Rdg Vesta" pitchFamily="2" charset="0"/>
              </a:rPr>
              <a:t>Check if a vehicle in H while travelling in S affects any other vehicle </a:t>
            </a:r>
            <a:r>
              <a:rPr kumimoji="0" lang="en-GB" sz="2400" b="1" i="0" u="none" strike="noStrike" cap="none" normalizeH="0" baseline="0" dirty="0" err="1" smtClean="0">
                <a:ln>
                  <a:noFill/>
                </a:ln>
                <a:solidFill>
                  <a:schemeClr val="tx1"/>
                </a:solidFill>
                <a:effectLst/>
                <a:latin typeface="Rdg Vesta" pitchFamily="2" charset="0"/>
              </a:rPr>
              <a:t>R</a:t>
            </a:r>
            <a:r>
              <a:rPr kumimoji="0" lang="en-GB" sz="2400" b="1" i="0" u="none" strike="noStrike" cap="none" normalizeH="0" baseline="-25000" dirty="0" err="1" smtClean="0">
                <a:ln>
                  <a:noFill/>
                </a:ln>
                <a:solidFill>
                  <a:schemeClr val="tx1"/>
                </a:solidFill>
                <a:effectLst/>
                <a:latin typeface="Rdg Vesta" pitchFamily="2" charset="0"/>
              </a:rPr>
              <a:t>j</a:t>
            </a:r>
            <a:endParaRPr kumimoji="0" lang="en-GB" sz="2400" b="1" i="0" u="none" strike="noStrike" cap="none" normalizeH="0" baseline="-25000" dirty="0" smtClean="0">
              <a:ln>
                <a:noFill/>
              </a:ln>
              <a:solidFill>
                <a:schemeClr val="tx1"/>
              </a:solidFill>
              <a:effectLst/>
              <a:latin typeface="Rdg Vesta" pitchFamily="2" charset="0"/>
            </a:endParaRPr>
          </a:p>
        </p:txBody>
      </p:sp>
      <p:cxnSp>
        <p:nvCxnSpPr>
          <p:cNvPr id="11" name="Straight Arrow Connector 10"/>
          <p:cNvCxnSpPr>
            <a:stCxn id="7" idx="3"/>
          </p:cNvCxnSpPr>
          <p:nvPr/>
        </p:nvCxnSpPr>
        <p:spPr bwMode="auto">
          <a:xfrm>
            <a:off x="2627784" y="2960948"/>
            <a:ext cx="864096" cy="756084"/>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bwMode="auto">
          <a:xfrm flipV="1">
            <a:off x="2627784" y="4293096"/>
            <a:ext cx="864096" cy="792088"/>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bwMode="auto">
          <a:xfrm>
            <a:off x="6228184" y="3140968"/>
            <a:ext cx="2232248" cy="1872208"/>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Rdg Vesta" pitchFamily="2" charset="0"/>
              </a:rPr>
              <a:t>Calculate region</a:t>
            </a:r>
            <a:r>
              <a:rPr kumimoji="0" lang="en-GB" sz="2400" b="0" i="0" u="none" strike="noStrike" cap="none" normalizeH="0" dirty="0" smtClean="0">
                <a:ln>
                  <a:noFill/>
                </a:ln>
                <a:solidFill>
                  <a:schemeClr val="tx1"/>
                </a:solidFill>
                <a:effectLst/>
                <a:latin typeface="Rdg Vesta" pitchFamily="2" charset="0"/>
              </a:rPr>
              <a:t> (</a:t>
            </a:r>
            <a:r>
              <a:rPr kumimoji="0" lang="en-GB" sz="2400" b="1" i="0" u="none" strike="noStrike" cap="none" normalizeH="0" dirty="0" smtClean="0">
                <a:ln>
                  <a:noFill/>
                </a:ln>
                <a:solidFill>
                  <a:schemeClr val="tx1"/>
                </a:solidFill>
                <a:effectLst/>
                <a:latin typeface="Rdg Vesta" pitchFamily="2" charset="0"/>
              </a:rPr>
              <a:t>S</a:t>
            </a:r>
            <a:r>
              <a:rPr kumimoji="0" lang="en-GB" sz="2400" b="1" i="0" u="none" strike="noStrike" cap="none" normalizeH="0" baseline="-25000" dirty="0" smtClean="0">
                <a:ln>
                  <a:noFill/>
                </a:ln>
                <a:solidFill>
                  <a:schemeClr val="tx1"/>
                </a:solidFill>
                <a:effectLst/>
                <a:latin typeface="Rdg Vesta" pitchFamily="2" charset="0"/>
              </a:rPr>
              <a:t>2</a:t>
            </a:r>
            <a:r>
              <a:rPr kumimoji="0" lang="en-GB" sz="2400" b="0" i="0" u="none" strike="noStrike" cap="none" normalizeH="0" dirty="0" smtClean="0">
                <a:ln>
                  <a:noFill/>
                </a:ln>
                <a:solidFill>
                  <a:schemeClr val="tx1"/>
                </a:solidFill>
                <a:effectLst/>
                <a:latin typeface="Rdg Vesta" pitchFamily="2" charset="0"/>
              </a:rPr>
              <a:t>) in which </a:t>
            </a:r>
            <a:r>
              <a:rPr kumimoji="0" lang="en-GB" sz="2400" b="0" i="0" u="none" strike="noStrike" cap="none" normalizeH="0" dirty="0" err="1" smtClean="0">
                <a:ln>
                  <a:noFill/>
                </a:ln>
                <a:solidFill>
                  <a:schemeClr val="tx1"/>
                </a:solidFill>
                <a:effectLst/>
                <a:latin typeface="Rdg Vesta" pitchFamily="2" charset="0"/>
              </a:rPr>
              <a:t>R</a:t>
            </a:r>
            <a:r>
              <a:rPr kumimoji="0" lang="en-GB" sz="2400" b="0" i="0" u="none" strike="noStrike" cap="none" normalizeH="0" baseline="-25000" dirty="0" err="1" smtClean="0">
                <a:ln>
                  <a:noFill/>
                </a:ln>
                <a:solidFill>
                  <a:schemeClr val="tx1"/>
                </a:solidFill>
                <a:effectLst/>
                <a:latin typeface="Rdg Vesta" pitchFamily="2" charset="0"/>
              </a:rPr>
              <a:t>j</a:t>
            </a:r>
            <a:r>
              <a:rPr kumimoji="0" lang="en-GB" sz="2400" b="0" i="0" u="none" strike="noStrike" cap="none" normalizeH="0" dirty="0" smtClean="0">
                <a:ln>
                  <a:noFill/>
                </a:ln>
                <a:solidFill>
                  <a:schemeClr val="tx1"/>
                </a:solidFill>
                <a:effectLst/>
                <a:latin typeface="Rdg Vesta" pitchFamily="2" charset="0"/>
              </a:rPr>
              <a:t> assumes a new lane</a:t>
            </a:r>
            <a:endParaRPr kumimoji="0" lang="en-GB" sz="2400" b="0" i="0" u="none" strike="noStrike" cap="none" normalizeH="0" baseline="0" dirty="0" smtClean="0">
              <a:ln>
                <a:noFill/>
              </a:ln>
              <a:solidFill>
                <a:schemeClr val="tx1"/>
              </a:solidFill>
              <a:effectLst/>
              <a:latin typeface="Rdg Vesta" pitchFamily="2" charset="0"/>
            </a:endParaRPr>
          </a:p>
        </p:txBody>
      </p:sp>
      <p:cxnSp>
        <p:nvCxnSpPr>
          <p:cNvPr id="17" name="Straight Arrow Connector 16"/>
          <p:cNvCxnSpPr/>
          <p:nvPr/>
        </p:nvCxnSpPr>
        <p:spPr bwMode="auto">
          <a:xfrm flipH="1">
            <a:off x="2627784" y="2636912"/>
            <a:ext cx="4896544" cy="0"/>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bwMode="auto">
          <a:xfrm>
            <a:off x="7524328" y="2636912"/>
            <a:ext cx="0" cy="504056"/>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923928" y="2204864"/>
            <a:ext cx="2232248" cy="461665"/>
          </a:xfrm>
          <a:prstGeom prst="rect">
            <a:avLst/>
          </a:prstGeom>
          <a:noFill/>
        </p:spPr>
        <p:txBody>
          <a:bodyPr wrap="square" rtlCol="0">
            <a:spAutoFit/>
          </a:bodyPr>
          <a:lstStyle/>
          <a:p>
            <a:pPr algn="ctr"/>
            <a:r>
              <a:rPr lang="en-GB" dirty="0" smtClean="0"/>
              <a:t>Add S</a:t>
            </a:r>
            <a:r>
              <a:rPr lang="en-GB" baseline="-25000" dirty="0" smtClean="0"/>
              <a:t>2</a:t>
            </a:r>
            <a:endParaRPr lang="en-GB" baseline="-25000" dirty="0"/>
          </a:p>
        </p:txBody>
      </p:sp>
      <p:cxnSp>
        <p:nvCxnSpPr>
          <p:cNvPr id="25" name="Straight Arrow Connector 24"/>
          <p:cNvCxnSpPr/>
          <p:nvPr/>
        </p:nvCxnSpPr>
        <p:spPr bwMode="auto">
          <a:xfrm flipH="1">
            <a:off x="2627784" y="5589240"/>
            <a:ext cx="4896544" cy="0"/>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bwMode="auto">
          <a:xfrm>
            <a:off x="7524328" y="5013176"/>
            <a:ext cx="0" cy="576064"/>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851920" y="5661248"/>
            <a:ext cx="2232248" cy="461665"/>
          </a:xfrm>
          <a:prstGeom prst="rect">
            <a:avLst/>
          </a:prstGeom>
          <a:noFill/>
        </p:spPr>
        <p:txBody>
          <a:bodyPr wrap="square" rtlCol="0">
            <a:spAutoFit/>
          </a:bodyPr>
          <a:lstStyle/>
          <a:p>
            <a:pPr algn="ctr"/>
            <a:r>
              <a:rPr lang="en-GB" dirty="0" smtClean="0"/>
              <a:t>Add </a:t>
            </a:r>
            <a:r>
              <a:rPr lang="en-GB" dirty="0" err="1" smtClean="0"/>
              <a:t>R</a:t>
            </a:r>
            <a:r>
              <a:rPr lang="en-GB" baseline="-25000" dirty="0" err="1" smtClean="0"/>
              <a:t>j</a:t>
            </a:r>
            <a:endParaRPr lang="en-GB" baseline="-25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new affected region</a:t>
            </a:r>
            <a:endParaRPr lang="en-GB" baseline="-25000" dirty="0"/>
          </a:p>
        </p:txBody>
      </p:sp>
      <p:sp>
        <p:nvSpPr>
          <p:cNvPr id="3" name="Content Placeholder 2"/>
          <p:cNvSpPr>
            <a:spLocks noGrp="1"/>
          </p:cNvSpPr>
          <p:nvPr>
            <p:ph idx="1"/>
          </p:nvPr>
        </p:nvSpPr>
        <p:spPr/>
        <p:txBody>
          <a:bodyPr/>
          <a:lstStyle/>
          <a:p>
            <a:r>
              <a:rPr lang="en-GB" dirty="0" smtClean="0"/>
              <a:t>Let </a:t>
            </a:r>
            <a:r>
              <a:rPr lang="en-GB" dirty="0" err="1" smtClean="0"/>
              <a:t>R</a:t>
            </a:r>
            <a:r>
              <a:rPr lang="en-GB" baseline="-25000" dirty="0" err="1" smtClean="0"/>
              <a:t>i</a:t>
            </a:r>
            <a:r>
              <a:rPr lang="en-GB" dirty="0" smtClean="0"/>
              <a:t> be the vehicle being planned</a:t>
            </a:r>
          </a:p>
          <a:p>
            <a:r>
              <a:rPr lang="en-GB" dirty="0" smtClean="0"/>
              <a:t>Let </a:t>
            </a:r>
            <a:r>
              <a:rPr lang="en-GB" dirty="0" err="1" smtClean="0"/>
              <a:t>R</a:t>
            </a:r>
            <a:r>
              <a:rPr lang="en-GB" baseline="-25000" dirty="0" err="1" smtClean="0"/>
              <a:t>j</a:t>
            </a:r>
            <a:r>
              <a:rPr lang="en-GB" dirty="0" smtClean="0"/>
              <a:t> be the vehicle affected</a:t>
            </a:r>
          </a:p>
          <a:p>
            <a:r>
              <a:rPr lang="en-GB" dirty="0" smtClean="0"/>
              <a:t>Let </a:t>
            </a:r>
            <a:r>
              <a:rPr lang="en-GB" dirty="0" err="1" smtClean="0"/>
              <a:t>R</a:t>
            </a:r>
            <a:r>
              <a:rPr lang="en-GB" baseline="-25000" dirty="0" err="1" smtClean="0"/>
              <a:t>k</a:t>
            </a:r>
            <a:r>
              <a:rPr lang="en-GB" dirty="0" smtClean="0"/>
              <a:t> be any other vehicle which might be affected by </a:t>
            </a:r>
            <a:r>
              <a:rPr lang="en-GB" dirty="0" err="1" smtClean="0"/>
              <a:t>R</a:t>
            </a:r>
            <a:r>
              <a:rPr lang="en-GB" baseline="-25000" dirty="0" err="1" smtClean="0"/>
              <a:t>j</a:t>
            </a:r>
            <a:endParaRPr lang="en-GB" dirty="0" smtClean="0"/>
          </a:p>
          <a:p>
            <a:endParaRPr lang="en-GB" baseline="-25000"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5" name="Diagram 4"/>
          <p:cNvGraphicFramePr/>
          <p:nvPr/>
        </p:nvGraphicFramePr>
        <p:xfrm>
          <a:off x="1547664" y="3140968"/>
          <a:ext cx="609600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67544" y="5550331"/>
            <a:ext cx="8532440" cy="830997"/>
          </a:xfrm>
          <a:prstGeom prst="rect">
            <a:avLst/>
          </a:prstGeom>
          <a:noFill/>
        </p:spPr>
        <p:txBody>
          <a:bodyPr wrap="square" rtlCol="0">
            <a:spAutoFit/>
          </a:bodyPr>
          <a:lstStyle/>
          <a:p>
            <a:pPr algn="ctr"/>
            <a:r>
              <a:rPr lang="en-GB" dirty="0" smtClean="0"/>
              <a:t>While </a:t>
            </a:r>
            <a:r>
              <a:rPr lang="en-GB" dirty="0" err="1" smtClean="0"/>
              <a:t>R</a:t>
            </a:r>
            <a:r>
              <a:rPr lang="en-GB" baseline="-25000" dirty="0" err="1" smtClean="0"/>
              <a:t>j</a:t>
            </a:r>
            <a:r>
              <a:rPr lang="en-GB" dirty="0" smtClean="0"/>
              <a:t> travels from (a) to (b), it should not affect any other vehicle (</a:t>
            </a:r>
            <a:r>
              <a:rPr lang="en-GB" dirty="0" err="1" smtClean="0"/>
              <a:t>R</a:t>
            </a:r>
            <a:r>
              <a:rPr lang="en-GB" baseline="-25000" dirty="0" err="1" smtClean="0"/>
              <a:t>k</a:t>
            </a:r>
            <a:r>
              <a:rPr lang="en-GB" dirty="0" smtClean="0"/>
              <a:t>). If yes, it is also added, and so on</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affected region</a:t>
            </a:r>
            <a:endParaRPr lang="en-GB" dirty="0"/>
          </a:p>
        </p:txBody>
      </p:sp>
      <p:sp>
        <p:nvSpPr>
          <p:cNvPr id="4" name="Slide Number Placeholder 3"/>
          <p:cNvSpPr>
            <a:spLocks noGrp="1"/>
          </p:cNvSpPr>
          <p:nvPr>
            <p:ph type="sldNum" sz="quarter" idx="10"/>
          </p:nvPr>
        </p:nvSpPr>
        <p:spPr/>
        <p:txBody>
          <a:bodyPr/>
          <a:lstStyle/>
          <a:p>
            <a:r>
              <a:rPr lang="en-GB" dirty="0" smtClean="0"/>
              <a:t>rkala.99k.org</a:t>
            </a:r>
          </a:p>
          <a:p>
            <a:endParaRPr lang="en-GB" dirty="0"/>
          </a:p>
        </p:txBody>
      </p:sp>
      <p:grpSp>
        <p:nvGrpSpPr>
          <p:cNvPr id="36908" name="Group 44"/>
          <p:cNvGrpSpPr>
            <a:grpSpLocks/>
          </p:cNvGrpSpPr>
          <p:nvPr/>
        </p:nvGrpSpPr>
        <p:grpSpPr bwMode="auto">
          <a:xfrm>
            <a:off x="683568" y="2393813"/>
            <a:ext cx="3962571" cy="2445731"/>
            <a:chOff x="1791" y="4291"/>
            <a:chExt cx="4255" cy="2887"/>
          </a:xfrm>
        </p:grpSpPr>
        <p:sp>
          <p:nvSpPr>
            <p:cNvPr id="36951" name="AutoShape 87"/>
            <p:cNvSpPr>
              <a:spLocks noChangeShapeType="1"/>
            </p:cNvSpPr>
            <p:nvPr/>
          </p:nvSpPr>
          <p:spPr bwMode="auto">
            <a:xfrm flipH="1">
              <a:off x="4793" y="4803"/>
              <a:ext cx="0" cy="287"/>
            </a:xfrm>
            <a:prstGeom prst="straightConnector1">
              <a:avLst/>
            </a:prstGeom>
            <a:noFill/>
            <a:ln w="952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2000"/>
            </a:p>
          </p:txBody>
        </p:sp>
        <p:sp>
          <p:nvSpPr>
            <p:cNvPr id="36950" name="Rectangle 86"/>
            <p:cNvSpPr>
              <a:spLocks noChangeArrowheads="1"/>
            </p:cNvSpPr>
            <p:nvPr/>
          </p:nvSpPr>
          <p:spPr bwMode="auto">
            <a:xfrm>
              <a:off x="1791" y="4291"/>
              <a:ext cx="4255" cy="2887"/>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2000"/>
            </a:p>
          </p:txBody>
        </p:sp>
        <p:sp>
          <p:nvSpPr>
            <p:cNvPr id="36949" name="Rectangle 85"/>
            <p:cNvSpPr>
              <a:spLocks noChangeArrowheads="1"/>
            </p:cNvSpPr>
            <p:nvPr/>
          </p:nvSpPr>
          <p:spPr bwMode="auto">
            <a:xfrm>
              <a:off x="1791" y="5103"/>
              <a:ext cx="4255" cy="14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2000"/>
            </a:p>
          </p:txBody>
        </p:sp>
        <p:sp>
          <p:nvSpPr>
            <p:cNvPr id="36948" name="Rectangle 84"/>
            <p:cNvSpPr>
              <a:spLocks noChangeArrowheads="1"/>
            </p:cNvSpPr>
            <p:nvPr/>
          </p:nvSpPr>
          <p:spPr bwMode="auto">
            <a:xfrm>
              <a:off x="2123" y="5786"/>
              <a:ext cx="575" cy="381"/>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1400" dirty="0" err="1" smtClean="0">
                  <a:latin typeface="Times New Roman" pitchFamily="18" charset="0"/>
                  <a:ea typeface="Calibri" charset="0"/>
                  <a:cs typeface="Times New Roman" pitchFamily="18" charset="0"/>
                </a:rPr>
                <a:t>R</a:t>
              </a:r>
              <a:r>
                <a:rPr lang="en-US" sz="1400" baseline="-25000" dirty="0" err="1" smtClean="0">
                  <a:latin typeface="Times New Roman" pitchFamily="18" charset="0"/>
                  <a:ea typeface="Calibri" charset="0"/>
                  <a:cs typeface="Times New Roman" pitchFamily="18" charset="0"/>
                </a:rPr>
                <a:t>i</a:t>
              </a:r>
              <a:endParaRPr lang="en-US" sz="1400" baseline="-25000" dirty="0" smtClean="0">
                <a:latin typeface="Times New Roman" pitchFamily="18" charset="0"/>
                <a:ea typeface="Calibri" charset="0"/>
                <a:cs typeface="Times New Roman" pitchFamily="18" charset="0"/>
              </a:endParaRPr>
            </a:p>
          </p:txBody>
        </p:sp>
        <p:sp>
          <p:nvSpPr>
            <p:cNvPr id="36942" name="Rectangle 78"/>
            <p:cNvSpPr>
              <a:spLocks noChangeArrowheads="1"/>
            </p:cNvSpPr>
            <p:nvPr/>
          </p:nvSpPr>
          <p:spPr bwMode="auto">
            <a:xfrm>
              <a:off x="3288" y="5786"/>
              <a:ext cx="575" cy="381"/>
            </a:xfrm>
            <a:prstGeom prst="rect">
              <a:avLst/>
            </a:prstGeom>
            <a:noFill/>
            <a:ln w="34925">
              <a:solidFill>
                <a:srgbClr val="0070C0"/>
              </a:solidFill>
              <a:prstDash val="sysDot"/>
              <a:miter lim="800000"/>
              <a:headEnd/>
              <a:tailEnd/>
            </a:ln>
          </p:spPr>
          <p:txBody>
            <a:bodyPr vert="horz" wrap="square" lIns="91440" tIns="45720" rIns="91440" bIns="45720" numCol="1" anchor="t" anchorCtr="0" compatLnSpc="1">
              <a:prstTxWarp prst="textNoShape">
                <a:avLst/>
              </a:prstTxWarp>
            </a:bodyPr>
            <a:lstStyle/>
            <a:p>
              <a:pPr algn="ctr"/>
              <a:r>
                <a:rPr lang="en-US" sz="1600" dirty="0" err="1" smtClean="0">
                  <a:latin typeface="Times New Roman" pitchFamily="18" charset="0"/>
                  <a:ea typeface="Calibri" charset="0"/>
                  <a:cs typeface="Times New Roman" pitchFamily="18" charset="0"/>
                </a:rPr>
                <a:t>R</a:t>
              </a:r>
              <a:r>
                <a:rPr lang="en-US" sz="1600" baseline="-25000" dirty="0" err="1" smtClean="0">
                  <a:latin typeface="Times New Roman" pitchFamily="18" charset="0"/>
                  <a:ea typeface="Calibri" charset="0"/>
                  <a:cs typeface="Times New Roman" pitchFamily="18" charset="0"/>
                </a:rPr>
                <a:t>i</a:t>
              </a:r>
              <a:endParaRPr lang="en-US" sz="1600" baseline="-25000" dirty="0" smtClean="0">
                <a:latin typeface="Times New Roman" pitchFamily="18" charset="0"/>
                <a:ea typeface="Calibri" charset="0"/>
                <a:cs typeface="Times New Roman" pitchFamily="18" charset="0"/>
              </a:endParaRPr>
            </a:p>
          </p:txBody>
        </p:sp>
        <p:sp>
          <p:nvSpPr>
            <p:cNvPr id="36937" name="Rectangle 73"/>
            <p:cNvSpPr>
              <a:spLocks noChangeArrowheads="1"/>
            </p:cNvSpPr>
            <p:nvPr/>
          </p:nvSpPr>
          <p:spPr bwMode="auto">
            <a:xfrm>
              <a:off x="2899" y="5328"/>
              <a:ext cx="490" cy="398"/>
            </a:xfrm>
            <a:prstGeom prst="rect">
              <a:avLst/>
            </a:prstGeom>
            <a:solidFill>
              <a:srgbClr val="76923C"/>
            </a:solidFill>
            <a:ln w="9525">
              <a:solidFill>
                <a:srgbClr val="4E6128"/>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R</a:t>
              </a:r>
              <a:r>
                <a:rPr kumimoji="0" lang="en-US" sz="1400" b="0" i="0" u="none" strike="noStrike" cap="none" normalizeH="0" baseline="-30000" dirty="0" err="1" smtClean="0">
                  <a:ln>
                    <a:noFill/>
                  </a:ln>
                  <a:solidFill>
                    <a:schemeClr val="tx1"/>
                  </a:solidFill>
                  <a:effectLst/>
                  <a:latin typeface="Times New Roman" pitchFamily="18" charset="0"/>
                  <a:ea typeface="Calibri" charset="0"/>
                  <a:cs typeface="Times New Roman" pitchFamily="18" charset="0"/>
                </a:rPr>
                <a:t>j</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6923" name="AutoShape 59"/>
            <p:cNvSpPr>
              <a:spLocks noChangeShapeType="1"/>
            </p:cNvSpPr>
            <p:nvPr/>
          </p:nvSpPr>
          <p:spPr bwMode="auto">
            <a:xfrm>
              <a:off x="2825" y="5562"/>
              <a:ext cx="584"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2000"/>
            </a:p>
          </p:txBody>
        </p:sp>
        <p:sp>
          <p:nvSpPr>
            <p:cNvPr id="36922" name="AutoShape 58"/>
            <p:cNvSpPr>
              <a:spLocks noChangeShapeType="1"/>
            </p:cNvSpPr>
            <p:nvPr/>
          </p:nvSpPr>
          <p:spPr bwMode="auto">
            <a:xfrm flipV="1">
              <a:off x="3400" y="5267"/>
              <a:ext cx="405" cy="29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2000"/>
            </a:p>
          </p:txBody>
        </p:sp>
        <p:sp>
          <p:nvSpPr>
            <p:cNvPr id="36921" name="AutoShape 57"/>
            <p:cNvSpPr>
              <a:spLocks noChangeShapeType="1"/>
            </p:cNvSpPr>
            <p:nvPr/>
          </p:nvSpPr>
          <p:spPr bwMode="auto">
            <a:xfrm>
              <a:off x="3805" y="5267"/>
              <a:ext cx="487"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2000"/>
            </a:p>
          </p:txBody>
        </p:sp>
        <p:sp>
          <p:nvSpPr>
            <p:cNvPr id="36920" name="AutoShape 56"/>
            <p:cNvSpPr>
              <a:spLocks noChangeShapeType="1"/>
            </p:cNvSpPr>
            <p:nvPr/>
          </p:nvSpPr>
          <p:spPr bwMode="auto">
            <a:xfrm>
              <a:off x="4292" y="5268"/>
              <a:ext cx="351" cy="29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2000"/>
            </a:p>
          </p:txBody>
        </p:sp>
        <p:sp>
          <p:nvSpPr>
            <p:cNvPr id="36919" name="AutoShape 55"/>
            <p:cNvSpPr>
              <a:spLocks noChangeShapeType="1"/>
            </p:cNvSpPr>
            <p:nvPr/>
          </p:nvSpPr>
          <p:spPr bwMode="auto">
            <a:xfrm>
              <a:off x="4643" y="5562"/>
              <a:ext cx="664"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2000"/>
            </a:p>
          </p:txBody>
        </p:sp>
        <p:sp>
          <p:nvSpPr>
            <p:cNvPr id="36910" name="Rectangle 46"/>
            <p:cNvSpPr>
              <a:spLocks noChangeArrowheads="1"/>
            </p:cNvSpPr>
            <p:nvPr/>
          </p:nvSpPr>
          <p:spPr bwMode="auto">
            <a:xfrm>
              <a:off x="3989" y="5337"/>
              <a:ext cx="519" cy="389"/>
            </a:xfrm>
            <a:prstGeom prst="rect">
              <a:avLst/>
            </a:prstGeom>
            <a:noFill/>
            <a:ln w="34925">
              <a:solidFill>
                <a:srgbClr val="4E6128"/>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R</a:t>
              </a:r>
              <a:r>
                <a:rPr kumimoji="0" lang="en-US" sz="1200" b="0" i="0" u="none" strike="noStrike" cap="none" normalizeH="0" baseline="-30000" dirty="0" err="1" smtClean="0">
                  <a:ln>
                    <a:noFill/>
                  </a:ln>
                  <a:solidFill>
                    <a:schemeClr val="tx1"/>
                  </a:solidFill>
                  <a:effectLst/>
                  <a:latin typeface="Times New Roman" pitchFamily="18" charset="0"/>
                  <a:ea typeface="Calibri" charset="0"/>
                  <a:cs typeface="Times New Roman" pitchFamily="18" charset="0"/>
                </a:rPr>
                <a:t>j</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909" name="Rectangle 45"/>
            <p:cNvSpPr>
              <a:spLocks noChangeArrowheads="1"/>
            </p:cNvSpPr>
            <p:nvPr/>
          </p:nvSpPr>
          <p:spPr bwMode="auto">
            <a:xfrm>
              <a:off x="4985" y="5387"/>
              <a:ext cx="596" cy="399"/>
            </a:xfrm>
            <a:prstGeom prst="rect">
              <a:avLst/>
            </a:prstGeom>
            <a:noFill/>
            <a:ln w="34925">
              <a:solidFill>
                <a:srgbClr val="4E6128"/>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R</a:t>
              </a:r>
              <a:r>
                <a:rPr kumimoji="0" lang="en-US" sz="1200" b="0" i="0" u="none" strike="noStrike" cap="none" normalizeH="0" baseline="-30000" dirty="0" err="1" smtClean="0">
                  <a:ln>
                    <a:noFill/>
                  </a:ln>
                  <a:solidFill>
                    <a:schemeClr val="tx1"/>
                  </a:solidFill>
                  <a:effectLst/>
                  <a:latin typeface="Times New Roman" pitchFamily="18" charset="0"/>
                  <a:ea typeface="Calibri" charset="0"/>
                  <a:cs typeface="Times New Roman" pitchFamily="18" charset="0"/>
                </a:rPr>
                <a:t>j</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6865" name="Group 1"/>
          <p:cNvGrpSpPr>
            <a:grpSpLocks/>
          </p:cNvGrpSpPr>
          <p:nvPr/>
        </p:nvGrpSpPr>
        <p:grpSpPr bwMode="auto">
          <a:xfrm>
            <a:off x="4860030" y="2420889"/>
            <a:ext cx="3960442" cy="2425742"/>
            <a:chOff x="6125" y="4291"/>
            <a:chExt cx="4580" cy="2925"/>
          </a:xfrm>
        </p:grpSpPr>
        <p:sp>
          <p:nvSpPr>
            <p:cNvPr id="36907" name="Rectangle 43"/>
            <p:cNvSpPr>
              <a:spLocks noChangeArrowheads="1"/>
            </p:cNvSpPr>
            <p:nvPr/>
          </p:nvSpPr>
          <p:spPr bwMode="auto">
            <a:xfrm>
              <a:off x="6125" y="4291"/>
              <a:ext cx="4580" cy="292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906" name="Rectangle 42"/>
            <p:cNvSpPr>
              <a:spLocks noChangeArrowheads="1"/>
            </p:cNvSpPr>
            <p:nvPr/>
          </p:nvSpPr>
          <p:spPr bwMode="auto">
            <a:xfrm>
              <a:off x="6125" y="5114"/>
              <a:ext cx="4580" cy="148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905" name="Rectangle 41"/>
            <p:cNvSpPr>
              <a:spLocks noChangeArrowheads="1"/>
            </p:cNvSpPr>
            <p:nvPr/>
          </p:nvSpPr>
          <p:spPr bwMode="auto">
            <a:xfrm>
              <a:off x="8140" y="5961"/>
              <a:ext cx="618" cy="386"/>
            </a:xfrm>
            <a:prstGeom prst="rect">
              <a:avLst/>
            </a:prstGeom>
            <a:solidFill>
              <a:srgbClr val="0070C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1800" dirty="0" err="1" smtClean="0">
                  <a:latin typeface="Times New Roman" pitchFamily="18" charset="0"/>
                  <a:ea typeface="Calibri" charset="0"/>
                  <a:cs typeface="Times New Roman" pitchFamily="18" charset="0"/>
                </a:rPr>
                <a:t>R</a:t>
              </a:r>
              <a:r>
                <a:rPr lang="en-US" sz="1800" baseline="-25000" dirty="0" err="1" smtClean="0">
                  <a:latin typeface="Times New Roman" pitchFamily="18" charset="0"/>
                  <a:ea typeface="Calibri" charset="0"/>
                  <a:cs typeface="Times New Roman" pitchFamily="18" charset="0"/>
                </a:rPr>
                <a:t>i</a:t>
              </a:r>
              <a:endParaRPr lang="en-US" sz="1800" baseline="-25000" dirty="0" smtClean="0">
                <a:latin typeface="Times New Roman" pitchFamily="18" charset="0"/>
                <a:ea typeface="Calibri" charset="0"/>
                <a:cs typeface="Times New Roman" pitchFamily="18" charset="0"/>
              </a:endParaRPr>
            </a:p>
          </p:txBody>
        </p:sp>
        <p:sp>
          <p:nvSpPr>
            <p:cNvPr id="36901" name="Rectangle 37"/>
            <p:cNvSpPr>
              <a:spLocks noChangeArrowheads="1"/>
            </p:cNvSpPr>
            <p:nvPr/>
          </p:nvSpPr>
          <p:spPr bwMode="auto">
            <a:xfrm>
              <a:off x="7487" y="5235"/>
              <a:ext cx="569" cy="491"/>
            </a:xfrm>
            <a:prstGeom prst="rect">
              <a:avLst/>
            </a:prstGeom>
            <a:noFill/>
            <a:ln w="34925">
              <a:solidFill>
                <a:srgbClr val="4E6128"/>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charset="0"/>
                  <a:cs typeface="Times New Roman" pitchFamily="18" charset="0"/>
                </a:rPr>
                <a:t>R</a:t>
              </a:r>
              <a:r>
                <a:rPr kumimoji="0" lang="en-US" sz="18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j</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36900" name="Rectangle 36"/>
            <p:cNvSpPr>
              <a:spLocks noChangeArrowheads="1"/>
            </p:cNvSpPr>
            <p:nvPr/>
          </p:nvSpPr>
          <p:spPr bwMode="auto">
            <a:xfrm>
              <a:off x="9266" y="5260"/>
              <a:ext cx="603" cy="403"/>
            </a:xfrm>
            <a:prstGeom prst="rect">
              <a:avLst/>
            </a:prstGeom>
            <a:solidFill>
              <a:srgbClr val="76923C"/>
            </a:solidFill>
            <a:ln w="9525">
              <a:solidFill>
                <a:srgbClr val="4E6128"/>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charset="0"/>
                  <a:cs typeface="Times New Roman" pitchFamily="18" charset="0"/>
                </a:rPr>
                <a:t>R</a:t>
              </a:r>
              <a:r>
                <a:rPr kumimoji="0" lang="en-US" sz="14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j</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36897" name="Rectangle 33"/>
            <p:cNvSpPr>
              <a:spLocks noChangeArrowheads="1"/>
            </p:cNvSpPr>
            <p:nvPr/>
          </p:nvSpPr>
          <p:spPr bwMode="auto">
            <a:xfrm>
              <a:off x="9279" y="5918"/>
              <a:ext cx="618" cy="386"/>
            </a:xfrm>
            <a:prstGeom prst="rect">
              <a:avLst/>
            </a:prstGeom>
            <a:noFill/>
            <a:ln w="34925">
              <a:solidFill>
                <a:srgbClr val="0070C0"/>
              </a:solidFill>
              <a:prstDash val="sysDot"/>
              <a:miter lim="800000"/>
              <a:headEnd/>
              <a:tailEnd/>
            </a:ln>
          </p:spPr>
          <p:txBody>
            <a:bodyPr vert="horz" wrap="square" lIns="91440" tIns="45720" rIns="91440" bIns="45720" numCol="1" anchor="t" anchorCtr="0" compatLnSpc="1">
              <a:prstTxWarp prst="textNoShape">
                <a:avLst/>
              </a:prstTxWarp>
            </a:bodyPr>
            <a:lstStyle/>
            <a:p>
              <a:pPr algn="ctr"/>
              <a:r>
                <a:rPr lang="en-US" sz="1800" dirty="0" err="1" smtClean="0">
                  <a:latin typeface="Times New Roman" pitchFamily="18" charset="0"/>
                  <a:ea typeface="Calibri" charset="0"/>
                  <a:cs typeface="Times New Roman" pitchFamily="18" charset="0"/>
                </a:rPr>
                <a:t>R</a:t>
              </a:r>
              <a:r>
                <a:rPr lang="en-US" sz="1800" baseline="-25000" dirty="0" err="1" smtClean="0">
                  <a:latin typeface="Times New Roman" pitchFamily="18" charset="0"/>
                  <a:ea typeface="Calibri" charset="0"/>
                  <a:cs typeface="Times New Roman" pitchFamily="18" charset="0"/>
                </a:rPr>
                <a:t>i</a:t>
              </a:r>
              <a:endParaRPr lang="en-US" sz="1800" baseline="-25000" dirty="0" smtClean="0">
                <a:latin typeface="Times New Roman" pitchFamily="18" charset="0"/>
                <a:ea typeface="Calibri" charset="0"/>
                <a:cs typeface="Times New Roman" pitchFamily="18" charset="0"/>
              </a:endParaRPr>
            </a:p>
          </p:txBody>
        </p:sp>
        <p:sp>
          <p:nvSpPr>
            <p:cNvPr id="36892" name="Rectangle 28"/>
            <p:cNvSpPr>
              <a:spLocks noChangeArrowheads="1"/>
            </p:cNvSpPr>
            <p:nvPr/>
          </p:nvSpPr>
          <p:spPr bwMode="auto">
            <a:xfrm>
              <a:off x="6772" y="5228"/>
              <a:ext cx="550" cy="498"/>
            </a:xfrm>
            <a:prstGeom prst="rect">
              <a:avLst/>
            </a:prstGeom>
            <a:noFill/>
            <a:ln w="34925">
              <a:solidFill>
                <a:srgbClr val="4E6128"/>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ea typeface="Calibri" charset="0"/>
                  <a:cs typeface="Times New Roman" pitchFamily="18" charset="0"/>
                </a:rPr>
                <a:t>R</a:t>
              </a:r>
              <a:r>
                <a:rPr kumimoji="0" lang="en-US" sz="1400" b="0" i="0" u="none" strike="noStrike" cap="none" normalizeH="0" baseline="-30000" dirty="0" err="1" smtClean="0">
                  <a:ln>
                    <a:noFill/>
                  </a:ln>
                  <a:solidFill>
                    <a:schemeClr val="tx1"/>
                  </a:solidFill>
                  <a:effectLst/>
                  <a:latin typeface="Times New Roman" pitchFamily="18" charset="0"/>
                  <a:ea typeface="Calibri" charset="0"/>
                  <a:cs typeface="Times New Roman" pitchFamily="18" charset="0"/>
                </a:rPr>
                <a:t>j</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80" name="AutoShape 16"/>
            <p:cNvSpPr>
              <a:spLocks noChangeShapeType="1"/>
            </p:cNvSpPr>
            <p:nvPr/>
          </p:nvSpPr>
          <p:spPr bwMode="auto">
            <a:xfrm flipH="1">
              <a:off x="9213" y="5558"/>
              <a:ext cx="542"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36879" name="AutoShape 15"/>
            <p:cNvSpPr>
              <a:spLocks noChangeShapeType="1"/>
            </p:cNvSpPr>
            <p:nvPr/>
          </p:nvSpPr>
          <p:spPr bwMode="auto">
            <a:xfrm flipH="1" flipV="1">
              <a:off x="8758" y="5342"/>
              <a:ext cx="454" cy="21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36878" name="AutoShape 14"/>
            <p:cNvSpPr>
              <a:spLocks noChangeShapeType="1"/>
            </p:cNvSpPr>
            <p:nvPr/>
          </p:nvSpPr>
          <p:spPr bwMode="auto">
            <a:xfrm flipH="1">
              <a:off x="7659" y="5342"/>
              <a:ext cx="1102"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36871" name="AutoShape 7"/>
            <p:cNvSpPr>
              <a:spLocks noChangeShapeType="1"/>
            </p:cNvSpPr>
            <p:nvPr/>
          </p:nvSpPr>
          <p:spPr bwMode="auto">
            <a:xfrm>
              <a:off x="8437" y="6152"/>
              <a:ext cx="461"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36870" name="AutoShape 6"/>
            <p:cNvSpPr>
              <a:spLocks noChangeShapeType="1"/>
            </p:cNvSpPr>
            <p:nvPr/>
          </p:nvSpPr>
          <p:spPr bwMode="auto">
            <a:xfrm flipH="1">
              <a:off x="7322" y="5342"/>
              <a:ext cx="346" cy="15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36868" name="AutoShape 4"/>
            <p:cNvSpPr>
              <a:spLocks noChangeShapeType="1"/>
            </p:cNvSpPr>
            <p:nvPr/>
          </p:nvSpPr>
          <p:spPr bwMode="auto">
            <a:xfrm flipH="1">
              <a:off x="6975" y="5498"/>
              <a:ext cx="346"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grpSp>
      <p:cxnSp>
        <p:nvCxnSpPr>
          <p:cNvPr id="96" name="Straight Arrow Connector 95"/>
          <p:cNvCxnSpPr/>
          <p:nvPr/>
        </p:nvCxnSpPr>
        <p:spPr bwMode="auto">
          <a:xfrm>
            <a:off x="995482" y="4191471"/>
            <a:ext cx="1656184" cy="0"/>
          </a:xfrm>
          <a:prstGeom prst="straightConnector1">
            <a:avLst/>
          </a:prstGeom>
          <a:ln>
            <a:headEnd type="arrow"/>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923474" y="4407495"/>
            <a:ext cx="2664296" cy="400110"/>
          </a:xfrm>
          <a:prstGeom prst="rect">
            <a:avLst/>
          </a:prstGeom>
          <a:noFill/>
        </p:spPr>
        <p:txBody>
          <a:bodyPr wrap="square" rtlCol="0">
            <a:spAutoFit/>
          </a:bodyPr>
          <a:lstStyle/>
          <a:p>
            <a:r>
              <a:rPr lang="en-GB" sz="2000" dirty="0" smtClean="0">
                <a:solidFill>
                  <a:schemeClr val="bg1"/>
                </a:solidFill>
              </a:rPr>
              <a:t>Motion from L to Z</a:t>
            </a:r>
            <a:endParaRPr lang="en-GB" sz="2000" dirty="0">
              <a:solidFill>
                <a:schemeClr val="bg1"/>
              </a:solidFill>
            </a:endParaRPr>
          </a:p>
        </p:txBody>
      </p:sp>
      <p:cxnSp>
        <p:nvCxnSpPr>
          <p:cNvPr id="99" name="Straight Arrow Connector 98"/>
          <p:cNvCxnSpPr/>
          <p:nvPr/>
        </p:nvCxnSpPr>
        <p:spPr bwMode="auto">
          <a:xfrm>
            <a:off x="2147610" y="2895327"/>
            <a:ext cx="2064350" cy="29617"/>
          </a:xfrm>
          <a:prstGeom prst="straightConnector1">
            <a:avLst/>
          </a:prstGeom>
          <a:ln>
            <a:headEnd type="arrow"/>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00" name="TextBox 99"/>
          <p:cNvSpPr txBox="1"/>
          <p:nvPr/>
        </p:nvSpPr>
        <p:spPr>
          <a:xfrm>
            <a:off x="1571546" y="2607295"/>
            <a:ext cx="576064" cy="400110"/>
          </a:xfrm>
          <a:prstGeom prst="rect">
            <a:avLst/>
          </a:prstGeom>
          <a:noFill/>
        </p:spPr>
        <p:txBody>
          <a:bodyPr wrap="square" rtlCol="0">
            <a:spAutoFit/>
          </a:bodyPr>
          <a:lstStyle/>
          <a:p>
            <a:r>
              <a:rPr lang="en-GB" sz="2000" dirty="0" smtClean="0">
                <a:solidFill>
                  <a:schemeClr val="bg1"/>
                </a:solidFill>
              </a:rPr>
              <a:t>(a)</a:t>
            </a:r>
            <a:endParaRPr lang="en-GB" sz="2000" dirty="0">
              <a:solidFill>
                <a:schemeClr val="bg1"/>
              </a:solidFill>
            </a:endParaRPr>
          </a:p>
        </p:txBody>
      </p:sp>
      <p:sp>
        <p:nvSpPr>
          <p:cNvPr id="101" name="TextBox 100"/>
          <p:cNvSpPr txBox="1"/>
          <p:nvPr/>
        </p:nvSpPr>
        <p:spPr>
          <a:xfrm>
            <a:off x="4139952" y="2636912"/>
            <a:ext cx="720080" cy="400110"/>
          </a:xfrm>
          <a:prstGeom prst="rect">
            <a:avLst/>
          </a:prstGeom>
          <a:noFill/>
        </p:spPr>
        <p:txBody>
          <a:bodyPr wrap="square" rtlCol="0">
            <a:spAutoFit/>
          </a:bodyPr>
          <a:lstStyle/>
          <a:p>
            <a:r>
              <a:rPr lang="en-GB" sz="2000" dirty="0" smtClean="0">
                <a:solidFill>
                  <a:schemeClr val="bg1"/>
                </a:solidFill>
              </a:rPr>
              <a:t>(b)</a:t>
            </a:r>
            <a:endParaRPr lang="en-GB" sz="2000" dirty="0">
              <a:solidFill>
                <a:schemeClr val="bg1"/>
              </a:solidFill>
            </a:endParaRPr>
          </a:p>
        </p:txBody>
      </p:sp>
      <p:cxnSp>
        <p:nvCxnSpPr>
          <p:cNvPr id="102" name="Straight Arrow Connector 101"/>
          <p:cNvCxnSpPr/>
          <p:nvPr/>
        </p:nvCxnSpPr>
        <p:spPr bwMode="auto">
          <a:xfrm>
            <a:off x="5364088" y="2924944"/>
            <a:ext cx="2232248" cy="0"/>
          </a:xfrm>
          <a:prstGeom prst="straightConnector1">
            <a:avLst/>
          </a:prstGeom>
          <a:ln>
            <a:headEnd type="arrow"/>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05" name="TextBox 104"/>
          <p:cNvSpPr txBox="1"/>
          <p:nvPr/>
        </p:nvSpPr>
        <p:spPr>
          <a:xfrm>
            <a:off x="4932040" y="2636912"/>
            <a:ext cx="720080" cy="400110"/>
          </a:xfrm>
          <a:prstGeom prst="rect">
            <a:avLst/>
          </a:prstGeom>
          <a:noFill/>
        </p:spPr>
        <p:txBody>
          <a:bodyPr wrap="square" rtlCol="0">
            <a:spAutoFit/>
          </a:bodyPr>
          <a:lstStyle/>
          <a:p>
            <a:r>
              <a:rPr lang="en-GB" sz="2000" dirty="0" smtClean="0">
                <a:solidFill>
                  <a:schemeClr val="bg1"/>
                </a:solidFill>
              </a:rPr>
              <a:t>(b)</a:t>
            </a:r>
            <a:endParaRPr lang="en-GB" sz="2000" dirty="0">
              <a:solidFill>
                <a:schemeClr val="bg1"/>
              </a:solidFill>
            </a:endParaRPr>
          </a:p>
        </p:txBody>
      </p:sp>
      <p:sp>
        <p:nvSpPr>
          <p:cNvPr id="106" name="TextBox 105"/>
          <p:cNvSpPr txBox="1"/>
          <p:nvPr/>
        </p:nvSpPr>
        <p:spPr>
          <a:xfrm>
            <a:off x="7596336" y="2636912"/>
            <a:ext cx="576064" cy="400110"/>
          </a:xfrm>
          <a:prstGeom prst="rect">
            <a:avLst/>
          </a:prstGeom>
          <a:noFill/>
        </p:spPr>
        <p:txBody>
          <a:bodyPr wrap="square" rtlCol="0">
            <a:spAutoFit/>
          </a:bodyPr>
          <a:lstStyle/>
          <a:p>
            <a:r>
              <a:rPr lang="en-GB" sz="2000" dirty="0" smtClean="0">
                <a:solidFill>
                  <a:schemeClr val="bg1"/>
                </a:solidFill>
              </a:rPr>
              <a:t>(a)</a:t>
            </a:r>
            <a:endParaRPr lang="en-GB" sz="2000" dirty="0">
              <a:solidFill>
                <a:schemeClr val="bg1"/>
              </a:solidFill>
            </a:endParaRPr>
          </a:p>
        </p:txBody>
      </p:sp>
      <p:sp>
        <p:nvSpPr>
          <p:cNvPr id="107" name="TextBox 106"/>
          <p:cNvSpPr txBox="1"/>
          <p:nvPr/>
        </p:nvSpPr>
        <p:spPr>
          <a:xfrm>
            <a:off x="1043608" y="5013176"/>
            <a:ext cx="2880320" cy="461665"/>
          </a:xfrm>
          <a:prstGeom prst="rect">
            <a:avLst/>
          </a:prstGeom>
          <a:noFill/>
        </p:spPr>
        <p:txBody>
          <a:bodyPr wrap="square" rtlCol="0">
            <a:spAutoFit/>
          </a:bodyPr>
          <a:lstStyle/>
          <a:p>
            <a:pPr algn="ctr"/>
            <a:r>
              <a:rPr lang="en-GB" dirty="0" smtClean="0"/>
              <a:t>Same side</a:t>
            </a:r>
            <a:endParaRPr lang="en-GB" dirty="0"/>
          </a:p>
        </p:txBody>
      </p:sp>
      <p:sp>
        <p:nvSpPr>
          <p:cNvPr id="108" name="TextBox 107"/>
          <p:cNvSpPr txBox="1"/>
          <p:nvPr/>
        </p:nvSpPr>
        <p:spPr>
          <a:xfrm>
            <a:off x="5292080" y="5085184"/>
            <a:ext cx="2880320" cy="461665"/>
          </a:xfrm>
          <a:prstGeom prst="rect">
            <a:avLst/>
          </a:prstGeom>
          <a:noFill/>
        </p:spPr>
        <p:txBody>
          <a:bodyPr wrap="square" rtlCol="0">
            <a:spAutoFit/>
          </a:bodyPr>
          <a:lstStyle/>
          <a:p>
            <a:pPr algn="ctr"/>
            <a:r>
              <a:rPr lang="en-GB" dirty="0" smtClean="0"/>
              <a:t>Opposite sides</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affected region</a:t>
            </a:r>
            <a:endParaRPr lang="en-GB" dirty="0"/>
          </a:p>
        </p:txBody>
      </p:sp>
      <p:sp>
        <p:nvSpPr>
          <p:cNvPr id="3" name="Content Placeholder 2"/>
          <p:cNvSpPr>
            <a:spLocks noGrp="1"/>
          </p:cNvSpPr>
          <p:nvPr>
            <p:ph idx="1"/>
          </p:nvPr>
        </p:nvSpPr>
        <p:spPr/>
        <p:txBody>
          <a:bodyPr/>
          <a:lstStyle/>
          <a:p>
            <a:r>
              <a:rPr lang="en-GB" dirty="0" smtClean="0"/>
              <a:t>While </a:t>
            </a:r>
            <a:r>
              <a:rPr lang="en-GB" dirty="0" err="1" smtClean="0"/>
              <a:t>R</a:t>
            </a:r>
            <a:r>
              <a:rPr lang="en-GB" baseline="-25000" dirty="0" err="1" smtClean="0"/>
              <a:t>j</a:t>
            </a:r>
            <a:r>
              <a:rPr lang="en-GB" dirty="0" smtClean="0"/>
              <a:t> travels from (a) to (b) , some </a:t>
            </a:r>
            <a:r>
              <a:rPr lang="en-GB" dirty="0" err="1" smtClean="0"/>
              <a:t>R</a:t>
            </a:r>
            <a:r>
              <a:rPr lang="en-GB" baseline="-25000" dirty="0" err="1" smtClean="0"/>
              <a:t>k</a:t>
            </a:r>
            <a:r>
              <a:rPr lang="en-GB" dirty="0" smtClean="0"/>
              <a:t> also travels as per its trajectory</a:t>
            </a:r>
          </a:p>
          <a:p>
            <a:endParaRPr lang="en-GB" dirty="0" smtClean="0"/>
          </a:p>
          <a:p>
            <a:r>
              <a:rPr lang="en-GB" dirty="0" smtClean="0"/>
              <a:t>Does </a:t>
            </a:r>
            <a:r>
              <a:rPr lang="en-GB" dirty="0" err="1" smtClean="0"/>
              <a:t>R</a:t>
            </a:r>
            <a:r>
              <a:rPr lang="en-GB" baseline="-25000" dirty="0" err="1" smtClean="0"/>
              <a:t>j</a:t>
            </a:r>
            <a:r>
              <a:rPr lang="en-GB" dirty="0" smtClean="0"/>
              <a:t> effect </a:t>
            </a:r>
            <a:r>
              <a:rPr lang="en-GB" dirty="0" err="1" smtClean="0"/>
              <a:t>R</a:t>
            </a:r>
            <a:r>
              <a:rPr lang="en-GB" baseline="-25000" dirty="0" err="1" smtClean="0"/>
              <a:t>k</a:t>
            </a:r>
            <a:r>
              <a:rPr lang="en-GB" dirty="0" smtClean="0"/>
              <a:t>, in which case the affected region and vehicles are updated and the process repeats?</a:t>
            </a:r>
          </a:p>
          <a:p>
            <a:endParaRPr lang="en-GB" dirty="0" smtClean="0"/>
          </a:p>
          <a:p>
            <a:r>
              <a:rPr lang="en-GB" dirty="0" smtClean="0"/>
              <a:t>Since motion of </a:t>
            </a:r>
            <a:r>
              <a:rPr lang="en-GB" dirty="0" err="1" smtClean="0"/>
              <a:t>R</a:t>
            </a:r>
            <a:r>
              <a:rPr lang="en-GB" baseline="-25000" dirty="0" err="1" smtClean="0"/>
              <a:t>j</a:t>
            </a:r>
            <a:r>
              <a:rPr lang="en-GB" dirty="0" smtClean="0"/>
              <a:t> from (a) to (b) is yet to be computed, approximations are used</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affected region</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
        <p:nvSpPr>
          <p:cNvPr id="47192" name="Rectangle 8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227" name="Rectangle 1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4" name="Group 223"/>
          <p:cNvGrpSpPr/>
          <p:nvPr/>
        </p:nvGrpSpPr>
        <p:grpSpPr>
          <a:xfrm>
            <a:off x="4355976" y="2060848"/>
            <a:ext cx="4248472" cy="2448272"/>
            <a:chOff x="2854325" y="663575"/>
            <a:chExt cx="2676525" cy="1503363"/>
          </a:xfrm>
        </p:grpSpPr>
        <p:sp>
          <p:nvSpPr>
            <p:cNvPr id="47374" name="Rectangle 270"/>
            <p:cNvSpPr>
              <a:spLocks noChangeArrowheads="1"/>
            </p:cNvSpPr>
            <p:nvPr/>
          </p:nvSpPr>
          <p:spPr bwMode="auto">
            <a:xfrm>
              <a:off x="2854325" y="663575"/>
              <a:ext cx="2676525" cy="150336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47373" name="Rectangle 269"/>
            <p:cNvSpPr>
              <a:spLocks noChangeArrowheads="1"/>
            </p:cNvSpPr>
            <p:nvPr/>
          </p:nvSpPr>
          <p:spPr bwMode="auto">
            <a:xfrm>
              <a:off x="2854325" y="1087438"/>
              <a:ext cx="2676525" cy="7651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47371" name="Rectangle 267"/>
            <p:cNvSpPr>
              <a:spLocks noChangeArrowheads="1"/>
            </p:cNvSpPr>
            <p:nvPr/>
          </p:nvSpPr>
          <p:spPr bwMode="auto">
            <a:xfrm>
              <a:off x="3211513" y="1250950"/>
              <a:ext cx="306387" cy="227013"/>
            </a:xfrm>
            <a:prstGeom prst="rect">
              <a:avLst/>
            </a:prstGeom>
            <a:solidFill>
              <a:srgbClr val="76923C"/>
            </a:solidFill>
            <a:ln w="9525">
              <a:solidFill>
                <a:srgbClr val="4E6128"/>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R</a:t>
              </a:r>
              <a:r>
                <a:rPr kumimoji="0" lang="en-US" sz="16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j</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7358" name="AutoShape 254"/>
            <p:cNvSpPr>
              <a:spLocks noChangeShapeType="1"/>
            </p:cNvSpPr>
            <p:nvPr/>
          </p:nvSpPr>
          <p:spPr bwMode="auto">
            <a:xfrm>
              <a:off x="3194050" y="1328738"/>
              <a:ext cx="315913"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57" name="AutoShape 253"/>
            <p:cNvSpPr>
              <a:spLocks noChangeShapeType="1"/>
            </p:cNvSpPr>
            <p:nvPr/>
          </p:nvSpPr>
          <p:spPr bwMode="auto">
            <a:xfrm flipV="1">
              <a:off x="3505200" y="1174750"/>
              <a:ext cx="179388" cy="15398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56" name="AutoShape 252"/>
            <p:cNvSpPr>
              <a:spLocks noChangeShapeType="1"/>
            </p:cNvSpPr>
            <p:nvPr/>
          </p:nvSpPr>
          <p:spPr bwMode="auto">
            <a:xfrm>
              <a:off x="3683000" y="1174750"/>
              <a:ext cx="3048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55" name="AutoShape 251"/>
            <p:cNvSpPr>
              <a:spLocks noChangeShapeType="1"/>
            </p:cNvSpPr>
            <p:nvPr/>
          </p:nvSpPr>
          <p:spPr bwMode="auto">
            <a:xfrm>
              <a:off x="3987800" y="1174750"/>
              <a:ext cx="271463" cy="15398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54" name="AutoShape 250"/>
            <p:cNvSpPr>
              <a:spLocks noChangeShapeType="1"/>
            </p:cNvSpPr>
            <p:nvPr/>
          </p:nvSpPr>
          <p:spPr bwMode="auto">
            <a:xfrm>
              <a:off x="4257675" y="1328738"/>
              <a:ext cx="277813"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50" name="Text Box 246"/>
            <p:cNvSpPr txBox="1">
              <a:spLocks noChangeArrowheads="1"/>
            </p:cNvSpPr>
            <p:nvPr/>
          </p:nvSpPr>
          <p:spPr bwMode="auto">
            <a:xfrm>
              <a:off x="2857500" y="1895475"/>
              <a:ext cx="336550" cy="257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(a)</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7349" name="Text Box 245"/>
            <p:cNvSpPr txBox="1">
              <a:spLocks noChangeArrowheads="1"/>
            </p:cNvSpPr>
            <p:nvPr/>
          </p:nvSpPr>
          <p:spPr bwMode="auto">
            <a:xfrm>
              <a:off x="4396729" y="1870075"/>
              <a:ext cx="328612"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(b)</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7346" name="Rectangle 242"/>
            <p:cNvSpPr>
              <a:spLocks noChangeArrowheads="1"/>
            </p:cNvSpPr>
            <p:nvPr/>
          </p:nvSpPr>
          <p:spPr bwMode="auto">
            <a:xfrm>
              <a:off x="5156200" y="1460500"/>
              <a:ext cx="374650" cy="207963"/>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R</a:t>
              </a:r>
              <a:r>
                <a:rPr kumimoji="0" lang="en-US" sz="16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k</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7345" name="AutoShape 241"/>
            <p:cNvSpPr>
              <a:spLocks noChangeShapeType="1"/>
            </p:cNvSpPr>
            <p:nvPr/>
          </p:nvSpPr>
          <p:spPr bwMode="auto">
            <a:xfrm flipH="1" flipV="1">
              <a:off x="4259263" y="1522413"/>
              <a:ext cx="425450" cy="4762"/>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43" name="AutoShape 239"/>
            <p:cNvSpPr>
              <a:spLocks noChangeShapeType="1"/>
            </p:cNvSpPr>
            <p:nvPr/>
          </p:nvSpPr>
          <p:spPr bwMode="auto">
            <a:xfrm flipH="1">
              <a:off x="5084763" y="1568450"/>
              <a:ext cx="220662"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42" name="AutoShape 238"/>
            <p:cNvSpPr>
              <a:spLocks noChangeShapeType="1"/>
            </p:cNvSpPr>
            <p:nvPr/>
          </p:nvSpPr>
          <p:spPr bwMode="auto">
            <a:xfrm>
              <a:off x="4684713" y="1522413"/>
              <a:ext cx="579437" cy="0"/>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GB" sz="4400"/>
            </a:p>
          </p:txBody>
        </p:sp>
      </p:grpSp>
      <p:grpSp>
        <p:nvGrpSpPr>
          <p:cNvPr id="225" name="Group 224"/>
          <p:cNvGrpSpPr/>
          <p:nvPr/>
        </p:nvGrpSpPr>
        <p:grpSpPr>
          <a:xfrm>
            <a:off x="323528" y="1988840"/>
            <a:ext cx="3888432" cy="2520280"/>
            <a:chOff x="73025" y="646113"/>
            <a:chExt cx="2763838" cy="1549400"/>
          </a:xfrm>
        </p:grpSpPr>
        <p:sp>
          <p:nvSpPr>
            <p:cNvPr id="47339" name="Rectangle 235"/>
            <p:cNvSpPr>
              <a:spLocks noChangeArrowheads="1"/>
            </p:cNvSpPr>
            <p:nvPr/>
          </p:nvSpPr>
          <p:spPr bwMode="auto">
            <a:xfrm>
              <a:off x="73025" y="646113"/>
              <a:ext cx="2763838" cy="15494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47338" name="Rectangle 234"/>
            <p:cNvSpPr>
              <a:spLocks noChangeArrowheads="1"/>
            </p:cNvSpPr>
            <p:nvPr/>
          </p:nvSpPr>
          <p:spPr bwMode="auto">
            <a:xfrm>
              <a:off x="73025" y="1082675"/>
              <a:ext cx="2763838" cy="7889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4400"/>
            </a:p>
          </p:txBody>
        </p:sp>
        <p:sp>
          <p:nvSpPr>
            <p:cNvPr id="47336" name="Rectangle 232"/>
            <p:cNvSpPr>
              <a:spLocks noChangeArrowheads="1"/>
            </p:cNvSpPr>
            <p:nvPr/>
          </p:nvSpPr>
          <p:spPr bwMode="auto">
            <a:xfrm>
              <a:off x="471488" y="1204913"/>
              <a:ext cx="377825" cy="255587"/>
            </a:xfrm>
            <a:prstGeom prst="rect">
              <a:avLst/>
            </a:prstGeom>
            <a:solidFill>
              <a:srgbClr val="76923C"/>
            </a:solidFill>
            <a:ln w="9525">
              <a:solidFill>
                <a:srgbClr val="4E6128"/>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R</a:t>
              </a:r>
              <a:r>
                <a:rPr kumimoji="0" lang="en-US" sz="16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j</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7323" name="AutoShape 219"/>
            <p:cNvSpPr>
              <a:spLocks noChangeShapeType="1"/>
            </p:cNvSpPr>
            <p:nvPr/>
          </p:nvSpPr>
          <p:spPr bwMode="auto">
            <a:xfrm>
              <a:off x="479425" y="1330325"/>
              <a:ext cx="379413"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22" name="AutoShape 218"/>
            <p:cNvSpPr>
              <a:spLocks noChangeShapeType="1"/>
            </p:cNvSpPr>
            <p:nvPr/>
          </p:nvSpPr>
          <p:spPr bwMode="auto">
            <a:xfrm flipV="1">
              <a:off x="854075" y="1171575"/>
              <a:ext cx="215900" cy="1587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21" name="AutoShape 217"/>
            <p:cNvSpPr>
              <a:spLocks noChangeShapeType="1"/>
            </p:cNvSpPr>
            <p:nvPr/>
          </p:nvSpPr>
          <p:spPr bwMode="auto">
            <a:xfrm>
              <a:off x="1068388" y="1171575"/>
              <a:ext cx="3651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20" name="AutoShape 216"/>
            <p:cNvSpPr>
              <a:spLocks noChangeShapeType="1"/>
            </p:cNvSpPr>
            <p:nvPr/>
          </p:nvSpPr>
          <p:spPr bwMode="auto">
            <a:xfrm>
              <a:off x="1433513" y="1171575"/>
              <a:ext cx="325437" cy="15716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19" name="AutoShape 215"/>
            <p:cNvSpPr>
              <a:spLocks noChangeShapeType="1"/>
            </p:cNvSpPr>
            <p:nvPr/>
          </p:nvSpPr>
          <p:spPr bwMode="auto">
            <a:xfrm>
              <a:off x="1758950" y="1330325"/>
              <a:ext cx="334963"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15" name="Text Box 211"/>
            <p:cNvSpPr txBox="1">
              <a:spLocks noChangeArrowheads="1"/>
            </p:cNvSpPr>
            <p:nvPr/>
          </p:nvSpPr>
          <p:spPr bwMode="auto">
            <a:xfrm>
              <a:off x="76200" y="1914525"/>
              <a:ext cx="354013" cy="23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(a)</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7314" name="Text Box 210"/>
            <p:cNvSpPr txBox="1">
              <a:spLocks noChangeArrowheads="1"/>
            </p:cNvSpPr>
            <p:nvPr/>
          </p:nvSpPr>
          <p:spPr bwMode="auto">
            <a:xfrm>
              <a:off x="2092325" y="1885633"/>
              <a:ext cx="327025" cy="207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(b)</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7311" name="Rectangle 207"/>
            <p:cNvSpPr>
              <a:spLocks noChangeArrowheads="1"/>
            </p:cNvSpPr>
            <p:nvPr/>
          </p:nvSpPr>
          <p:spPr bwMode="auto">
            <a:xfrm>
              <a:off x="2271713" y="1419225"/>
              <a:ext cx="347662" cy="212725"/>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charset="0"/>
                  <a:cs typeface="Times New Roman" pitchFamily="18" charset="0"/>
                </a:rPr>
                <a:t>R</a:t>
              </a:r>
              <a:r>
                <a:rPr kumimoji="0" lang="en-US" sz="1600" b="0" i="0" u="none" strike="noStrike" cap="none" normalizeH="0" baseline="-30000" smtClean="0">
                  <a:ln>
                    <a:noFill/>
                  </a:ln>
                  <a:solidFill>
                    <a:schemeClr val="tx1"/>
                  </a:solidFill>
                  <a:effectLst/>
                  <a:latin typeface="Times New Roman" pitchFamily="18" charset="0"/>
                  <a:ea typeface="Calibri" charset="0"/>
                  <a:cs typeface="Times New Roman" pitchFamily="18" charset="0"/>
                </a:rPr>
                <a:t>k</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7310" name="AutoShape 206"/>
            <p:cNvSpPr>
              <a:spLocks noChangeShapeType="1"/>
            </p:cNvSpPr>
            <p:nvPr/>
          </p:nvSpPr>
          <p:spPr bwMode="auto">
            <a:xfrm flipH="1" flipV="1">
              <a:off x="1758950" y="1530350"/>
              <a:ext cx="512763" cy="4763"/>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7308" name="AutoShape 204"/>
            <p:cNvSpPr>
              <a:spLocks noChangeShapeType="1"/>
            </p:cNvSpPr>
            <p:nvPr/>
          </p:nvSpPr>
          <p:spPr bwMode="auto">
            <a:xfrm>
              <a:off x="2413000" y="1530350"/>
              <a:ext cx="290513"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grpSp>
      <p:sp>
        <p:nvSpPr>
          <p:cNvPr id="47375" name="Rectangle 27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401" name="Rectangle 29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 name="TextBox 225"/>
          <p:cNvSpPr txBox="1"/>
          <p:nvPr/>
        </p:nvSpPr>
        <p:spPr>
          <a:xfrm>
            <a:off x="467544" y="4725144"/>
            <a:ext cx="3816424" cy="1292662"/>
          </a:xfrm>
          <a:prstGeom prst="rect">
            <a:avLst/>
          </a:prstGeom>
          <a:noFill/>
        </p:spPr>
        <p:txBody>
          <a:bodyPr wrap="square" rtlCol="0">
            <a:spAutoFit/>
          </a:bodyPr>
          <a:lstStyle/>
          <a:p>
            <a:pPr algn="ctr"/>
            <a:r>
              <a:rPr lang="en-GB" dirty="0" smtClean="0"/>
              <a:t>Same Side</a:t>
            </a:r>
          </a:p>
          <a:p>
            <a:pPr algn="ctr"/>
            <a:r>
              <a:rPr lang="en-GB" sz="1800" dirty="0" smtClean="0"/>
              <a:t>If </a:t>
            </a:r>
            <a:r>
              <a:rPr lang="en-GB" sz="1800" dirty="0" err="1" smtClean="0"/>
              <a:t>R</a:t>
            </a:r>
            <a:r>
              <a:rPr lang="en-GB" sz="1800" baseline="-25000" dirty="0" err="1" smtClean="0"/>
              <a:t>k</a:t>
            </a:r>
            <a:r>
              <a:rPr lang="en-GB" sz="1800" dirty="0" smtClean="0"/>
              <a:t> is safe with </a:t>
            </a:r>
            <a:r>
              <a:rPr lang="en-GB" sz="1800" dirty="0" err="1" smtClean="0"/>
              <a:t>R</a:t>
            </a:r>
            <a:r>
              <a:rPr lang="en-GB" sz="1800" baseline="-25000" dirty="0" err="1" smtClean="0"/>
              <a:t>j</a:t>
            </a:r>
            <a:r>
              <a:rPr lang="en-GB" sz="1800" dirty="0" smtClean="0"/>
              <a:t> at (b), it is not affected, distances will only increase with </a:t>
            </a:r>
            <a:r>
              <a:rPr lang="en-GB" sz="1800" dirty="0" err="1" smtClean="0"/>
              <a:t>R</a:t>
            </a:r>
            <a:r>
              <a:rPr lang="en-GB" sz="1800" baseline="-25000" dirty="0" err="1" smtClean="0"/>
              <a:t>k</a:t>
            </a:r>
            <a:r>
              <a:rPr lang="en-GB" sz="1800" dirty="0" smtClean="0"/>
              <a:t> moving forward</a:t>
            </a:r>
            <a:endParaRPr lang="en-GB" sz="1800" dirty="0"/>
          </a:p>
        </p:txBody>
      </p:sp>
      <p:sp>
        <p:nvSpPr>
          <p:cNvPr id="227" name="TextBox 226"/>
          <p:cNvSpPr txBox="1"/>
          <p:nvPr/>
        </p:nvSpPr>
        <p:spPr>
          <a:xfrm>
            <a:off x="4427984" y="4728626"/>
            <a:ext cx="4248472" cy="1846659"/>
          </a:xfrm>
          <a:prstGeom prst="rect">
            <a:avLst/>
          </a:prstGeom>
          <a:noFill/>
        </p:spPr>
        <p:txBody>
          <a:bodyPr wrap="square" rtlCol="0">
            <a:spAutoFit/>
          </a:bodyPr>
          <a:lstStyle/>
          <a:p>
            <a:pPr algn="ctr"/>
            <a:r>
              <a:rPr lang="en-GB" dirty="0" smtClean="0"/>
              <a:t>Opposite Sides</a:t>
            </a:r>
          </a:p>
          <a:p>
            <a:pPr algn="ctr"/>
            <a:r>
              <a:rPr lang="en-GB" sz="1800" dirty="0" smtClean="0"/>
              <a:t>If </a:t>
            </a:r>
            <a:r>
              <a:rPr lang="en-GB" sz="1800" dirty="0" err="1" smtClean="0"/>
              <a:t>R</a:t>
            </a:r>
            <a:r>
              <a:rPr lang="en-GB" sz="1800" baseline="-25000" dirty="0" err="1" smtClean="0"/>
              <a:t>k</a:t>
            </a:r>
            <a:r>
              <a:rPr lang="en-GB" sz="1800" dirty="0" smtClean="0"/>
              <a:t> moved by a threshold (proportional to speed) is safe with </a:t>
            </a:r>
            <a:r>
              <a:rPr lang="en-GB" sz="1800" dirty="0" err="1" smtClean="0"/>
              <a:t>R</a:t>
            </a:r>
            <a:r>
              <a:rPr lang="en-GB" sz="1800" baseline="-25000" dirty="0" err="1" smtClean="0"/>
              <a:t>j</a:t>
            </a:r>
            <a:r>
              <a:rPr lang="en-GB" sz="1800" dirty="0" smtClean="0"/>
              <a:t> at (b), it is not affected. With time </a:t>
            </a:r>
            <a:r>
              <a:rPr lang="en-GB" sz="1800" dirty="0" err="1" smtClean="0"/>
              <a:t>R</a:t>
            </a:r>
            <a:r>
              <a:rPr lang="en-GB" sz="1800" baseline="-25000" dirty="0" err="1" smtClean="0"/>
              <a:t>k</a:t>
            </a:r>
            <a:r>
              <a:rPr lang="en-GB" sz="1800" dirty="0" smtClean="0"/>
              <a:t> will get closer to </a:t>
            </a:r>
            <a:r>
              <a:rPr lang="en-GB" sz="1800" dirty="0" err="1" smtClean="0"/>
              <a:t>R</a:t>
            </a:r>
            <a:r>
              <a:rPr lang="en-GB" sz="1800" baseline="-25000" dirty="0" err="1" smtClean="0"/>
              <a:t>j</a:t>
            </a:r>
            <a:r>
              <a:rPr lang="en-GB" sz="1800" dirty="0" smtClean="0"/>
              <a:t> and may get affected.  Maximum threshold assumed. </a:t>
            </a:r>
            <a:endParaRPr lang="en-GB"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Contributions </a:t>
            </a:r>
            <a:endParaRPr lang="en-GB" dirty="0"/>
          </a:p>
        </p:txBody>
      </p:sp>
      <p:sp>
        <p:nvSpPr>
          <p:cNvPr id="3" name="Content Placeholder 2"/>
          <p:cNvSpPr>
            <a:spLocks noGrp="1"/>
          </p:cNvSpPr>
          <p:nvPr>
            <p:ph idx="1"/>
          </p:nvPr>
        </p:nvSpPr>
        <p:spPr/>
        <p:txBody>
          <a:bodyPr/>
          <a:lstStyle/>
          <a:p>
            <a:pPr lvl="0"/>
            <a:r>
              <a:rPr lang="en-GB" sz="1800" dirty="0" smtClean="0"/>
              <a:t>The generalized notion of </a:t>
            </a:r>
            <a:r>
              <a:rPr lang="en-GB" sz="1800" i="1" dirty="0" smtClean="0"/>
              <a:t>lanes</a:t>
            </a:r>
            <a:r>
              <a:rPr lang="en-GB" sz="1800" dirty="0" smtClean="0"/>
              <a:t> is defined. </a:t>
            </a:r>
          </a:p>
          <a:p>
            <a:pPr lvl="0"/>
            <a:r>
              <a:rPr lang="en-GB" sz="1800" dirty="0" smtClean="0"/>
              <a:t>The generalized notion is used for </a:t>
            </a:r>
            <a:r>
              <a:rPr lang="en-GB" sz="1800" i="1" dirty="0" smtClean="0"/>
              <a:t>planning</a:t>
            </a:r>
            <a:r>
              <a:rPr lang="en-GB" sz="1800" dirty="0" smtClean="0"/>
              <a:t> and </a:t>
            </a:r>
            <a:r>
              <a:rPr lang="en-GB" sz="1800" i="1" dirty="0" smtClean="0"/>
              <a:t>coordination</a:t>
            </a:r>
            <a:r>
              <a:rPr lang="en-GB" sz="1800" dirty="0" smtClean="0"/>
              <a:t> of multiple vehicles. </a:t>
            </a:r>
          </a:p>
          <a:p>
            <a:pPr lvl="0"/>
            <a:r>
              <a:rPr lang="en-GB" sz="1800" dirty="0" smtClean="0"/>
              <a:t>A </a:t>
            </a:r>
            <a:r>
              <a:rPr lang="en-GB" sz="1800" i="1" dirty="0" smtClean="0"/>
              <a:t>pseudo centralized</a:t>
            </a:r>
            <a:r>
              <a:rPr lang="en-GB" sz="1800" dirty="0" smtClean="0"/>
              <a:t> coordination technique is designed which uses the concepts of </a:t>
            </a:r>
            <a:r>
              <a:rPr lang="en-GB" sz="1800" i="1" dirty="0" smtClean="0"/>
              <a:t>decentralized coordination</a:t>
            </a:r>
            <a:r>
              <a:rPr lang="en-GB" sz="1800" dirty="0" smtClean="0"/>
              <a:t> for iteratively planning different vehicles but empowers a vehicle to move around the other vehicles. The coordination is hence better in terms of optimality and completeness than most approaches (discussed so far) while being somewhat computationally expensive in the worst cases.  </a:t>
            </a:r>
          </a:p>
          <a:p>
            <a:pPr lvl="0"/>
            <a:r>
              <a:rPr lang="en-GB" sz="1800" dirty="0" smtClean="0"/>
              <a:t>The concept of one vehicle </a:t>
            </a:r>
            <a:r>
              <a:rPr lang="en-GB" sz="1800" i="1" dirty="0" smtClean="0"/>
              <a:t>waiting</a:t>
            </a:r>
            <a:r>
              <a:rPr lang="en-GB" sz="1800" dirty="0" smtClean="0"/>
              <a:t> for another vehicle coming from the other direction is introduced, when there may be space enough for only one vehicle to pass. </a:t>
            </a:r>
          </a:p>
          <a:p>
            <a:pPr lvl="0"/>
            <a:r>
              <a:rPr lang="en-GB" sz="1800" i="1" smtClean="0"/>
              <a:t>Heuristics</a:t>
            </a:r>
            <a:r>
              <a:rPr lang="en-GB" sz="1800" smtClean="0"/>
              <a:t> are used for </a:t>
            </a:r>
            <a:r>
              <a:rPr lang="en-GB" sz="1800" i="1" smtClean="0"/>
              <a:t>pruning</a:t>
            </a:r>
            <a:r>
              <a:rPr lang="en-GB" sz="1800" smtClean="0"/>
              <a:t> the expansions of states, which result in a significant computational efficiency while leading to a slight loss of optimality.  </a:t>
            </a:r>
            <a:endParaRPr lang="en-GB" sz="180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Lane Distribution</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6" name="Diagram 5"/>
          <p:cNvGraphicFramePr/>
          <p:nvPr/>
        </p:nvGraphicFramePr>
        <p:xfrm>
          <a:off x="251520" y="1340768"/>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State Expansion</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pSp>
        <p:nvGrpSpPr>
          <p:cNvPr id="32" name="Group 31"/>
          <p:cNvGrpSpPr/>
          <p:nvPr/>
        </p:nvGrpSpPr>
        <p:grpSpPr>
          <a:xfrm>
            <a:off x="395536" y="1484784"/>
            <a:ext cx="3960440" cy="2376264"/>
            <a:chOff x="395536" y="1484784"/>
            <a:chExt cx="2824733" cy="1610295"/>
          </a:xfrm>
        </p:grpSpPr>
        <p:pic>
          <p:nvPicPr>
            <p:cNvPr id="45066" name="Picture 59" descr="figure 13(a)"/>
            <p:cNvPicPr>
              <a:picLocks noChangeAspect="1" noChangeArrowheads="1"/>
            </p:cNvPicPr>
            <p:nvPr/>
          </p:nvPicPr>
          <p:blipFill>
            <a:blip r:embed="rId2" cstate="print"/>
            <a:srcRect l="9001" t="5608" r="8252" b="10742"/>
            <a:stretch>
              <a:fillRect/>
            </a:stretch>
          </p:blipFill>
          <p:spPr bwMode="auto">
            <a:xfrm>
              <a:off x="467544" y="1484784"/>
              <a:ext cx="2752725" cy="1590675"/>
            </a:xfrm>
            <a:prstGeom prst="rect">
              <a:avLst/>
            </a:prstGeom>
            <a:noFill/>
          </p:spPr>
        </p:pic>
        <p:grpSp>
          <p:nvGrpSpPr>
            <p:cNvPr id="45067" name="Group 11"/>
            <p:cNvGrpSpPr>
              <a:grpSpLocks/>
            </p:cNvGrpSpPr>
            <p:nvPr/>
          </p:nvGrpSpPr>
          <p:grpSpPr bwMode="auto">
            <a:xfrm>
              <a:off x="395536" y="1556792"/>
              <a:ext cx="1704975" cy="1538287"/>
              <a:chOff x="1861" y="7404"/>
              <a:chExt cx="2684" cy="2422"/>
            </a:xfrm>
          </p:grpSpPr>
          <p:sp>
            <p:nvSpPr>
              <p:cNvPr id="45075" name="Text Box 19"/>
              <p:cNvSpPr txBox="1">
                <a:spLocks noChangeArrowheads="1"/>
              </p:cNvSpPr>
              <p:nvPr/>
            </p:nvSpPr>
            <p:spPr bwMode="auto">
              <a:xfrm>
                <a:off x="2731" y="9211"/>
                <a:ext cx="729" cy="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Times New Roman" pitchFamily="18" charset="0"/>
                    <a:ea typeface="Calibri" charset="0"/>
                    <a:cs typeface="Times New Roman" pitchFamily="18" charset="0"/>
                  </a:rPr>
                  <a:t>Z</a:t>
                </a:r>
                <a:r>
                  <a:rPr kumimoji="0" lang="en-US" sz="2000" b="0" i="0" u="none" strike="noStrike" cap="none" normalizeH="0" baseline="-30000" smtClean="0">
                    <a:ln>
                      <a:noFill/>
                    </a:ln>
                    <a:solidFill>
                      <a:srgbClr val="FFFFFF"/>
                    </a:solidFill>
                    <a:effectLst/>
                    <a:latin typeface="Times New Roman" pitchFamily="18" charset="0"/>
                    <a:ea typeface="Calibri" charset="0"/>
                    <a:cs typeface="Times New Roman" pitchFamily="18" charset="0"/>
                  </a:rPr>
                  <a:t>2</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5074" name="Text Box 18"/>
              <p:cNvSpPr txBox="1">
                <a:spLocks noChangeArrowheads="1"/>
              </p:cNvSpPr>
              <p:nvPr/>
            </p:nvSpPr>
            <p:spPr bwMode="auto">
              <a:xfrm>
                <a:off x="3469" y="8977"/>
                <a:ext cx="648" cy="4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Times New Roman" pitchFamily="18" charset="0"/>
                    <a:ea typeface="Calibri" charset="0"/>
                    <a:cs typeface="Times New Roman" pitchFamily="18" charset="0"/>
                  </a:rPr>
                  <a:t>Z</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5073" name="Text Box 17"/>
              <p:cNvSpPr txBox="1">
                <a:spLocks noChangeArrowheads="1"/>
              </p:cNvSpPr>
              <p:nvPr/>
            </p:nvSpPr>
            <p:spPr bwMode="auto">
              <a:xfrm>
                <a:off x="3903" y="8919"/>
                <a:ext cx="642" cy="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(b)</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2" name="Text Box 16"/>
              <p:cNvSpPr txBox="1">
                <a:spLocks noChangeArrowheads="1"/>
              </p:cNvSpPr>
              <p:nvPr/>
            </p:nvSpPr>
            <p:spPr bwMode="auto">
              <a:xfrm>
                <a:off x="1861" y="9396"/>
                <a:ext cx="647" cy="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1" name="AutoShape 15"/>
              <p:cNvSpPr>
                <a:spLocks noChangeShapeType="1"/>
              </p:cNvSpPr>
              <p:nvPr/>
            </p:nvSpPr>
            <p:spPr bwMode="auto">
              <a:xfrm flipH="1">
                <a:off x="2799" y="7743"/>
                <a:ext cx="158" cy="934"/>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sp>
            <p:nvSpPr>
              <p:cNvPr id="45070" name="Text Box 14"/>
              <p:cNvSpPr txBox="1">
                <a:spLocks noChangeArrowheads="1"/>
              </p:cNvSpPr>
              <p:nvPr/>
            </p:nvSpPr>
            <p:spPr bwMode="auto">
              <a:xfrm>
                <a:off x="2731" y="7404"/>
                <a:ext cx="555"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FF"/>
                    </a:solidFill>
                    <a:effectLst/>
                    <a:latin typeface="Times New Roman" pitchFamily="18" charset="0"/>
                    <a:ea typeface="Calibri" charset="0"/>
                    <a:cs typeface="Times New Roman" pitchFamily="18" charset="0"/>
                  </a:rPr>
                  <a:t>R</a:t>
                </a:r>
                <a:r>
                  <a:rPr kumimoji="0" lang="en-US" sz="2000" b="0" i="0" u="none" strike="noStrike" cap="none" normalizeH="0" baseline="-30000" smtClean="0">
                    <a:ln>
                      <a:noFill/>
                    </a:ln>
                    <a:solidFill>
                      <a:srgbClr val="FFFFFF"/>
                    </a:solidFill>
                    <a:effectLst/>
                    <a:latin typeface="Times New Roman" pitchFamily="18" charset="0"/>
                    <a:ea typeface="Calibri" charset="0"/>
                    <a:cs typeface="Times New Roman" pitchFamily="18" charset="0"/>
                  </a:rPr>
                  <a:t>j</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5069" name="Text Box 13"/>
              <p:cNvSpPr txBox="1">
                <a:spLocks noChangeArrowheads="1"/>
              </p:cNvSpPr>
              <p:nvPr/>
            </p:nvSpPr>
            <p:spPr bwMode="auto">
              <a:xfrm>
                <a:off x="2092" y="7556"/>
                <a:ext cx="566" cy="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FFFF"/>
                    </a:solidFill>
                    <a:effectLst/>
                    <a:latin typeface="Times New Roman" pitchFamily="18" charset="0"/>
                    <a:ea typeface="Calibri" charset="0"/>
                    <a:cs typeface="Times New Roman" pitchFamily="18" charset="0"/>
                  </a:rPr>
                  <a:t>R</a:t>
                </a:r>
                <a:r>
                  <a:rPr kumimoji="0" lang="en-US" sz="2000" b="0" i="0" u="none" strike="noStrike" cap="none" normalizeH="0" baseline="-30000" dirty="0" err="1" smtClean="0">
                    <a:ln>
                      <a:noFill/>
                    </a:ln>
                    <a:solidFill>
                      <a:srgbClr val="FFFFFF"/>
                    </a:solidFill>
                    <a:effectLst/>
                    <a:latin typeface="Times New Roman" pitchFamily="18" charset="0"/>
                    <a:ea typeface="Calibri" charset="0"/>
                    <a:cs typeface="Times New Roman" pitchFamily="18" charset="0"/>
                  </a:rPr>
                  <a:t>i</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8" name="AutoShape 12"/>
              <p:cNvSpPr>
                <a:spLocks noChangeShapeType="1"/>
              </p:cNvSpPr>
              <p:nvPr/>
            </p:nvSpPr>
            <p:spPr bwMode="auto">
              <a:xfrm flipH="1">
                <a:off x="2175" y="7950"/>
                <a:ext cx="176" cy="969"/>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000"/>
              </a:p>
            </p:txBody>
          </p:sp>
        </p:grpSp>
      </p:grpSp>
      <p:grpSp>
        <p:nvGrpSpPr>
          <p:cNvPr id="30" name="Group 29"/>
          <p:cNvGrpSpPr/>
          <p:nvPr/>
        </p:nvGrpSpPr>
        <p:grpSpPr>
          <a:xfrm>
            <a:off x="2699792" y="4077072"/>
            <a:ext cx="4320385" cy="2304256"/>
            <a:chOff x="0" y="3629025"/>
            <a:chExt cx="3624213" cy="1888207"/>
          </a:xfrm>
        </p:grpSpPr>
        <p:pic>
          <p:nvPicPr>
            <p:cNvPr id="45057" name="Picture 61" descr="figure 13(c)"/>
            <p:cNvPicPr>
              <a:picLocks noChangeAspect="1" noChangeArrowheads="1"/>
            </p:cNvPicPr>
            <p:nvPr/>
          </p:nvPicPr>
          <p:blipFill>
            <a:blip r:embed="rId3" cstate="print"/>
            <a:srcRect l="8353" t="5141" r="8508" b="10513"/>
            <a:stretch>
              <a:fillRect/>
            </a:stretch>
          </p:blipFill>
          <p:spPr bwMode="auto">
            <a:xfrm>
              <a:off x="0" y="3629025"/>
              <a:ext cx="3314700" cy="1838325"/>
            </a:xfrm>
            <a:prstGeom prst="rect">
              <a:avLst/>
            </a:prstGeom>
            <a:noFill/>
          </p:spPr>
        </p:pic>
        <p:grpSp>
          <p:nvGrpSpPr>
            <p:cNvPr id="45058" name="Group 2"/>
            <p:cNvGrpSpPr>
              <a:grpSpLocks/>
            </p:cNvGrpSpPr>
            <p:nvPr/>
          </p:nvGrpSpPr>
          <p:grpSpPr bwMode="auto">
            <a:xfrm>
              <a:off x="176163" y="4388519"/>
              <a:ext cx="3448050" cy="1128713"/>
              <a:chOff x="3903" y="11769"/>
              <a:chExt cx="5430" cy="1778"/>
            </a:xfrm>
          </p:grpSpPr>
          <p:sp>
            <p:nvSpPr>
              <p:cNvPr id="45064" name="Text Box 8"/>
              <p:cNvSpPr txBox="1">
                <a:spLocks noChangeArrowheads="1"/>
              </p:cNvSpPr>
              <p:nvPr/>
            </p:nvSpPr>
            <p:spPr bwMode="auto">
              <a:xfrm>
                <a:off x="5325" y="12680"/>
                <a:ext cx="344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Trajectory of </a:t>
                </a:r>
                <a:r>
                  <a:rPr kumimoji="0" lang="en-US" sz="1400" b="0" i="0" u="none" strike="noStrike" cap="none" normalizeH="0" baseline="0" dirty="0" err="1" smtClean="0">
                    <a:ln>
                      <a:noFill/>
                    </a:ln>
                    <a:solidFill>
                      <a:srgbClr val="FFFFFF"/>
                    </a:solidFill>
                    <a:effectLst/>
                    <a:latin typeface="Times New Roman" pitchFamily="18" charset="0"/>
                    <a:ea typeface="Calibri" charset="0"/>
                    <a:cs typeface="Times New Roman" pitchFamily="18" charset="0"/>
                  </a:rPr>
                  <a:t>R</a:t>
                </a:r>
                <a:r>
                  <a:rPr kumimoji="0" lang="en-US" sz="1400" b="0" i="0" u="none" strike="noStrike" cap="none" normalizeH="0" baseline="-30000" dirty="0" err="1" smtClean="0">
                    <a:ln>
                      <a:noFill/>
                    </a:ln>
                    <a:solidFill>
                      <a:srgbClr val="FFFFFF"/>
                    </a:solidFill>
                    <a:effectLst/>
                    <a:latin typeface="Times New Roman" pitchFamily="18" charset="0"/>
                    <a:ea typeface="Calibri" charset="0"/>
                    <a:cs typeface="Times New Roman" pitchFamily="18" charset="0"/>
                  </a:rPr>
                  <a:t>j</a:t>
                </a:r>
                <a:r>
                  <a:rPr kumimoji="0" lang="en-US" sz="14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 already covered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 (this point and before)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3" name="Text Box 7"/>
              <p:cNvSpPr txBox="1">
                <a:spLocks noChangeArrowheads="1"/>
              </p:cNvSpPr>
              <p:nvPr/>
            </p:nvSpPr>
            <p:spPr bwMode="auto">
              <a:xfrm>
                <a:off x="3903" y="12981"/>
                <a:ext cx="1952" cy="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itchFamily="18" charset="0"/>
                    <a:ea typeface="Calibri" charset="0"/>
                    <a:cs typeface="Times New Roman" pitchFamily="18" charset="0"/>
                  </a:rPr>
                  <a:t>Trajectory of R</a:t>
                </a:r>
                <a:r>
                  <a:rPr kumimoji="0" lang="en-US" sz="1400" b="0" i="0" u="none" strike="noStrike" cap="none" normalizeH="0" baseline="-30000" smtClean="0">
                    <a:ln>
                      <a:noFill/>
                    </a:ln>
                    <a:solidFill>
                      <a:srgbClr val="FFFFFF"/>
                    </a:solidFill>
                    <a:effectLst/>
                    <a:latin typeface="Times New Roman" pitchFamily="18" charset="0"/>
                    <a:ea typeface="Calibri" charset="0"/>
                    <a:cs typeface="Times New Roman" pitchFamily="18" charset="0"/>
                  </a:rPr>
                  <a:t>i</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45062" name="AutoShape 6"/>
              <p:cNvSpPr>
                <a:spLocks noChangeShapeType="1"/>
              </p:cNvSpPr>
              <p:nvPr/>
            </p:nvSpPr>
            <p:spPr bwMode="auto">
              <a:xfrm flipH="1" flipV="1">
                <a:off x="4362" y="12220"/>
                <a:ext cx="608" cy="663"/>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2800"/>
              </a:p>
            </p:txBody>
          </p:sp>
          <p:sp>
            <p:nvSpPr>
              <p:cNvPr id="45061" name="AutoShape 5"/>
              <p:cNvSpPr>
                <a:spLocks noChangeShapeType="1"/>
              </p:cNvSpPr>
              <p:nvPr/>
            </p:nvSpPr>
            <p:spPr bwMode="auto">
              <a:xfrm flipH="1" flipV="1">
                <a:off x="4836" y="12164"/>
                <a:ext cx="1929" cy="546"/>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2800"/>
              </a:p>
            </p:txBody>
          </p:sp>
          <p:sp>
            <p:nvSpPr>
              <p:cNvPr id="45060" name="Text Box 4"/>
              <p:cNvSpPr txBox="1">
                <a:spLocks noChangeArrowheads="1"/>
              </p:cNvSpPr>
              <p:nvPr/>
            </p:nvSpPr>
            <p:spPr bwMode="auto">
              <a:xfrm>
                <a:off x="6966" y="12220"/>
                <a:ext cx="2367" cy="3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Trajectory of </a:t>
                </a:r>
                <a:r>
                  <a:rPr kumimoji="0" lang="en-US" sz="1400" b="0" i="0" u="none" strike="noStrike" cap="none" normalizeH="0" baseline="0" dirty="0" err="1" smtClean="0">
                    <a:ln>
                      <a:noFill/>
                    </a:ln>
                    <a:solidFill>
                      <a:srgbClr val="FFFFFF"/>
                    </a:solidFill>
                    <a:effectLst/>
                    <a:latin typeface="Times New Roman" pitchFamily="18" charset="0"/>
                    <a:ea typeface="Calibri" charset="0"/>
                    <a:cs typeface="Times New Roman" pitchFamily="18" charset="0"/>
                  </a:rPr>
                  <a:t>R</a:t>
                </a:r>
                <a:r>
                  <a:rPr kumimoji="0" lang="en-US" sz="1400" b="0" i="0" u="none" strike="noStrike" cap="none" normalizeH="0" baseline="-30000" dirty="0" err="1" smtClean="0">
                    <a:ln>
                      <a:noFill/>
                    </a:ln>
                    <a:solidFill>
                      <a:srgbClr val="FFFFFF"/>
                    </a:solidFill>
                    <a:effectLst/>
                    <a:latin typeface="Times New Roman" pitchFamily="18" charset="0"/>
                    <a:ea typeface="Calibri" charset="0"/>
                    <a:cs typeface="Times New Roman" pitchFamily="18" charset="0"/>
                  </a:rPr>
                  <a:t>j</a:t>
                </a:r>
                <a:r>
                  <a:rPr kumimoji="0" lang="en-US" sz="1400"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 planned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59" name="AutoShape 3"/>
              <p:cNvSpPr>
                <a:spLocks noChangeShapeType="1"/>
              </p:cNvSpPr>
              <p:nvPr/>
            </p:nvSpPr>
            <p:spPr bwMode="auto">
              <a:xfrm flipH="1" flipV="1">
                <a:off x="6738" y="11769"/>
                <a:ext cx="650" cy="451"/>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2800"/>
              </a:p>
            </p:txBody>
          </p:sp>
        </p:grpSp>
      </p:grpSp>
      <p:sp>
        <p:nvSpPr>
          <p:cNvPr id="4507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85" name="Rectangle 2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5086" name="Rectangle 30"/>
          <p:cNvSpPr>
            <a:spLocks noChangeArrowheads="1"/>
          </p:cNvSpPr>
          <p:nvPr/>
        </p:nvSpPr>
        <p:spPr bwMode="auto">
          <a:xfrm>
            <a:off x="4644008" y="3717032"/>
            <a:ext cx="42484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Distribution of lanes amongst vehicles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90" name="Rectangle 34"/>
          <p:cNvSpPr>
            <a:spLocks noChangeArrowheads="1"/>
          </p:cNvSpPr>
          <p:nvPr/>
        </p:nvSpPr>
        <p:spPr bwMode="auto">
          <a:xfrm>
            <a:off x="0" y="3629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5091" name="Rectangle 35"/>
          <p:cNvSpPr>
            <a:spLocks noChangeArrowheads="1"/>
          </p:cNvSpPr>
          <p:nvPr/>
        </p:nvSpPr>
        <p:spPr bwMode="auto">
          <a:xfrm>
            <a:off x="3707904" y="6021288"/>
            <a:ext cx="324749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Times New Roman" pitchFamily="18" charset="0"/>
              <a:ea typeface="Calibri"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ea typeface="Calibri" charset="0"/>
                <a:cs typeface="Times New Roman" pitchFamily="18" charset="0"/>
              </a:rPr>
              <a:t>Generated trajectories for vehicles</a:t>
            </a:r>
            <a:r>
              <a:rPr kumimoji="0" lang="en-GB"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1" name="Rectangle 30"/>
          <p:cNvSpPr/>
          <p:nvPr/>
        </p:nvSpPr>
        <p:spPr>
          <a:xfrm>
            <a:off x="467544" y="3861048"/>
            <a:ext cx="2331087" cy="338554"/>
          </a:xfrm>
          <a:prstGeom prst="rect">
            <a:avLst/>
          </a:prstGeom>
        </p:spPr>
        <p:txBody>
          <a:bodyPr wrap="none">
            <a:spAutoFit/>
          </a:bodyPr>
          <a:lstStyle/>
          <a:p>
            <a:r>
              <a:rPr lang="en-GB" sz="1600" b="1" dirty="0" smtClean="0">
                <a:latin typeface="Times New Roman" pitchFamily="18" charset="0"/>
                <a:ea typeface="Calibri" charset="0"/>
                <a:cs typeface="Times New Roman" pitchFamily="18" charset="0"/>
              </a:rPr>
              <a:t>Computing lane vehicles</a:t>
            </a:r>
            <a:endParaRPr lang="en-GB" sz="1600" dirty="0"/>
          </a:p>
        </p:txBody>
      </p:sp>
      <p:grpSp>
        <p:nvGrpSpPr>
          <p:cNvPr id="68" name="Group 67"/>
          <p:cNvGrpSpPr/>
          <p:nvPr/>
        </p:nvGrpSpPr>
        <p:grpSpPr>
          <a:xfrm>
            <a:off x="4547848" y="1472506"/>
            <a:ext cx="3717598" cy="2316534"/>
            <a:chOff x="4573250" y="1472506"/>
            <a:chExt cx="2735592" cy="1668462"/>
          </a:xfrm>
        </p:grpSpPr>
        <p:pic>
          <p:nvPicPr>
            <p:cNvPr id="50" name="Picture 49" descr="C:\Users\tj010708\Desktop\figure 13(b).bmp"/>
            <p:cNvPicPr/>
            <p:nvPr/>
          </p:nvPicPr>
          <p:blipFill>
            <a:blip r:embed="rId4" cstate="print"/>
            <a:srcRect l="8486" t="5607" r="8308" b="10047"/>
            <a:stretch>
              <a:fillRect/>
            </a:stretch>
          </p:blipFill>
          <p:spPr bwMode="auto">
            <a:xfrm>
              <a:off x="4644008" y="1484784"/>
              <a:ext cx="2613804" cy="1586579"/>
            </a:xfrm>
            <a:prstGeom prst="rect">
              <a:avLst/>
            </a:prstGeom>
            <a:noFill/>
            <a:ln w="9525">
              <a:noFill/>
              <a:miter lim="800000"/>
              <a:headEnd/>
              <a:tailEnd/>
            </a:ln>
          </p:spPr>
        </p:pic>
        <p:grpSp>
          <p:nvGrpSpPr>
            <p:cNvPr id="45109" name="Group 53"/>
            <p:cNvGrpSpPr>
              <a:grpSpLocks/>
            </p:cNvGrpSpPr>
            <p:nvPr/>
          </p:nvGrpSpPr>
          <p:grpSpPr bwMode="auto">
            <a:xfrm>
              <a:off x="4573250" y="1472506"/>
              <a:ext cx="2735592" cy="1668462"/>
              <a:chOff x="6095" y="7198"/>
              <a:chExt cx="4309" cy="2628"/>
            </a:xfrm>
          </p:grpSpPr>
          <p:sp>
            <p:nvSpPr>
              <p:cNvPr id="45110" name="Text Box 54"/>
              <p:cNvSpPr txBox="1">
                <a:spLocks noChangeArrowheads="1"/>
              </p:cNvSpPr>
              <p:nvPr/>
            </p:nvSpPr>
            <p:spPr bwMode="auto">
              <a:xfrm>
                <a:off x="7077" y="7198"/>
                <a:ext cx="1416" cy="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rgbClr val="FFFFFF"/>
                    </a:solidFill>
                    <a:effectLst/>
                    <a:latin typeface="Times New Roman" pitchFamily="18" charset="0"/>
                    <a:cs typeface="Arial" pitchFamily="34" charset="0"/>
                  </a:rPr>
                  <a:t>Original lane of R</a:t>
                </a:r>
                <a:r>
                  <a:rPr kumimoji="0" lang="en-GB" sz="1400" b="0" i="0" u="none" strike="noStrike" cap="none" normalizeH="0" baseline="-25000" smtClean="0">
                    <a:ln>
                      <a:noFill/>
                    </a:ln>
                    <a:solidFill>
                      <a:srgbClr val="FFFFFF"/>
                    </a:solidFill>
                    <a:effectLst/>
                    <a:latin typeface="Times New Roman" pitchFamily="18" charset="0"/>
                    <a:cs typeface="Arial" pitchFamily="34" charset="0"/>
                  </a:rPr>
                  <a:t>j</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grpSp>
            <p:nvGrpSpPr>
              <p:cNvPr id="45111" name="Group 55"/>
              <p:cNvGrpSpPr>
                <a:grpSpLocks/>
              </p:cNvGrpSpPr>
              <p:nvPr/>
            </p:nvGrpSpPr>
            <p:grpSpPr bwMode="auto">
              <a:xfrm>
                <a:off x="6095" y="7570"/>
                <a:ext cx="4309" cy="2256"/>
                <a:chOff x="6095" y="7570"/>
                <a:chExt cx="4309" cy="2256"/>
              </a:xfrm>
            </p:grpSpPr>
            <p:cxnSp>
              <p:nvCxnSpPr>
                <p:cNvPr id="45112" name="AutoShape 56"/>
                <p:cNvCxnSpPr>
                  <a:cxnSpLocks noChangeShapeType="1"/>
                  <a:stCxn id="45113" idx="1"/>
                </p:cNvCxnSpPr>
                <p:nvPr/>
              </p:nvCxnSpPr>
              <p:spPr bwMode="auto">
                <a:xfrm flipH="1" flipV="1">
                  <a:off x="8043" y="8519"/>
                  <a:ext cx="250" cy="495"/>
                </a:xfrm>
                <a:prstGeom prst="straightConnector1">
                  <a:avLst/>
                </a:prstGeom>
                <a:noFill/>
                <a:ln w="9525">
                  <a:solidFill>
                    <a:srgbClr val="7F7F7F"/>
                  </a:solidFill>
                  <a:round/>
                  <a:headEnd/>
                  <a:tailEnd type="triangle" w="med" len="med"/>
                </a:ln>
              </p:spPr>
            </p:cxnSp>
            <p:sp>
              <p:nvSpPr>
                <p:cNvPr id="45113" name="Text Box 57"/>
                <p:cNvSpPr txBox="1">
                  <a:spLocks noChangeArrowheads="1"/>
                </p:cNvSpPr>
                <p:nvPr/>
              </p:nvSpPr>
              <p:spPr bwMode="auto">
                <a:xfrm>
                  <a:off x="8293" y="8846"/>
                  <a:ext cx="2111" cy="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rgbClr val="FFFFFF"/>
                      </a:solidFill>
                      <a:effectLst/>
                      <a:latin typeface="Times New Roman" pitchFamily="18" charset="0"/>
                      <a:cs typeface="Arial" pitchFamily="34" charset="0"/>
                    </a:rPr>
                    <a:t>Modified lane of </a:t>
                  </a:r>
                  <a:r>
                    <a:rPr kumimoji="0" lang="en-GB" sz="1400" b="0" i="0" u="none" strike="noStrike" cap="none" normalizeH="0" baseline="0" dirty="0" err="1" smtClean="0">
                      <a:ln>
                        <a:noFill/>
                      </a:ln>
                      <a:solidFill>
                        <a:srgbClr val="FFFFFF"/>
                      </a:solidFill>
                      <a:effectLst/>
                      <a:latin typeface="Times New Roman" pitchFamily="18" charset="0"/>
                      <a:cs typeface="Arial" pitchFamily="34" charset="0"/>
                    </a:rPr>
                    <a:t>R</a:t>
                  </a:r>
                  <a:r>
                    <a:rPr kumimoji="0" lang="en-GB" sz="1400" b="0" i="0" u="none" strike="noStrike" cap="none" normalizeH="0" baseline="-25000" dirty="0" err="1" smtClean="0">
                      <a:ln>
                        <a:noFill/>
                      </a:ln>
                      <a:solidFill>
                        <a:srgbClr val="FFFFFF"/>
                      </a:solidFill>
                      <a:effectLst/>
                      <a:latin typeface="Times New Roman" pitchFamily="18" charset="0"/>
                      <a:cs typeface="Arial" pitchFamily="34" charset="0"/>
                    </a:rPr>
                    <a:t>j</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14" name="Text Box 58"/>
                <p:cNvSpPr txBox="1">
                  <a:spLocks noChangeArrowheads="1"/>
                </p:cNvSpPr>
                <p:nvPr/>
              </p:nvSpPr>
              <p:spPr bwMode="auto">
                <a:xfrm>
                  <a:off x="6738" y="9399"/>
                  <a:ext cx="1362" cy="4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rgbClr val="FFFFFF"/>
                      </a:solidFill>
                      <a:effectLst/>
                      <a:latin typeface="Times New Roman" pitchFamily="18" charset="0"/>
                      <a:cs typeface="Arial" pitchFamily="34" charset="0"/>
                    </a:rPr>
                    <a:t>Lane of R</a:t>
                  </a:r>
                  <a:r>
                    <a:rPr kumimoji="0" lang="en-GB" sz="1400" b="0" i="0" u="none" strike="noStrike" cap="none" normalizeH="0" baseline="-25000" smtClean="0">
                      <a:ln>
                        <a:noFill/>
                      </a:ln>
                      <a:solidFill>
                        <a:srgbClr val="FFFFFF"/>
                      </a:solidFill>
                      <a:effectLst/>
                      <a:latin typeface="Times New Roman" pitchFamily="18" charset="0"/>
                      <a:cs typeface="Arial" pitchFamily="34" charset="0"/>
                    </a:rPr>
                    <a:t>i</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cxnSp>
              <p:nvCxnSpPr>
                <p:cNvPr id="45115" name="AutoShape 59"/>
                <p:cNvCxnSpPr>
                  <a:cxnSpLocks noChangeShapeType="1"/>
                </p:cNvCxnSpPr>
                <p:nvPr/>
              </p:nvCxnSpPr>
              <p:spPr bwMode="auto">
                <a:xfrm flipH="1" flipV="1">
                  <a:off x="7087" y="8714"/>
                  <a:ext cx="273" cy="685"/>
                </a:xfrm>
                <a:prstGeom prst="straightConnector1">
                  <a:avLst/>
                </a:prstGeom>
                <a:noFill/>
                <a:ln w="9525">
                  <a:solidFill>
                    <a:srgbClr val="7F7F7F"/>
                  </a:solidFill>
                  <a:round/>
                  <a:headEnd/>
                  <a:tailEnd type="triangle" w="med" len="med"/>
                </a:ln>
              </p:spPr>
            </p:cxnSp>
            <p:cxnSp>
              <p:nvCxnSpPr>
                <p:cNvPr id="45116" name="AutoShape 60"/>
                <p:cNvCxnSpPr>
                  <a:cxnSpLocks noChangeShapeType="1"/>
                </p:cNvCxnSpPr>
                <p:nvPr/>
              </p:nvCxnSpPr>
              <p:spPr bwMode="auto">
                <a:xfrm>
                  <a:off x="7817" y="7743"/>
                  <a:ext cx="0" cy="783"/>
                </a:xfrm>
                <a:prstGeom prst="straightConnector1">
                  <a:avLst/>
                </a:prstGeom>
                <a:noFill/>
                <a:ln w="9525">
                  <a:solidFill>
                    <a:srgbClr val="7F7F7F"/>
                  </a:solidFill>
                  <a:round/>
                  <a:headEnd/>
                  <a:tailEnd type="triangle" w="med" len="med"/>
                </a:ln>
              </p:spPr>
            </p:cxnSp>
            <p:cxnSp>
              <p:nvCxnSpPr>
                <p:cNvPr id="45117" name="AutoShape 61"/>
                <p:cNvCxnSpPr>
                  <a:cxnSpLocks noChangeShapeType="1"/>
                </p:cNvCxnSpPr>
                <p:nvPr/>
              </p:nvCxnSpPr>
              <p:spPr bwMode="auto">
                <a:xfrm flipH="1" flipV="1">
                  <a:off x="7817" y="8738"/>
                  <a:ext cx="466" cy="620"/>
                </a:xfrm>
                <a:prstGeom prst="straightConnector1">
                  <a:avLst/>
                </a:prstGeom>
                <a:noFill/>
                <a:ln w="9525">
                  <a:solidFill>
                    <a:srgbClr val="7F7F7F"/>
                  </a:solidFill>
                  <a:round/>
                  <a:headEnd/>
                  <a:tailEnd type="triangle" w="med" len="med"/>
                </a:ln>
              </p:spPr>
            </p:cxnSp>
            <p:sp>
              <p:nvSpPr>
                <p:cNvPr id="45118" name="Text Box 62"/>
                <p:cNvSpPr txBox="1">
                  <a:spLocks noChangeArrowheads="1"/>
                </p:cNvSpPr>
                <p:nvPr/>
              </p:nvSpPr>
              <p:spPr bwMode="auto">
                <a:xfrm>
                  <a:off x="8047" y="9399"/>
                  <a:ext cx="2278" cy="4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rgbClr val="FFFFFF"/>
                      </a:solidFill>
                      <a:effectLst/>
                      <a:latin typeface="Times New Roman" pitchFamily="18" charset="0"/>
                      <a:cs typeface="Arial" pitchFamily="34" charset="0"/>
                    </a:rPr>
                    <a:t>Planned position of </a:t>
                  </a:r>
                  <a:r>
                    <a:rPr kumimoji="0" lang="en-GB" sz="1400" b="0" i="0" u="none" strike="noStrike" cap="none" normalizeH="0" baseline="0" dirty="0" err="1" smtClean="0">
                      <a:ln>
                        <a:noFill/>
                      </a:ln>
                      <a:solidFill>
                        <a:srgbClr val="FFFFFF"/>
                      </a:solidFill>
                      <a:effectLst/>
                      <a:latin typeface="Times New Roman" pitchFamily="18" charset="0"/>
                      <a:cs typeface="Arial" pitchFamily="34" charset="0"/>
                    </a:rPr>
                    <a:t>R</a:t>
                  </a:r>
                  <a:r>
                    <a:rPr kumimoji="0" lang="en-GB" sz="1400" b="0" i="0" u="none" strike="noStrike" cap="none" normalizeH="0" baseline="-25000" dirty="0" err="1" smtClean="0">
                      <a:ln>
                        <a:noFill/>
                      </a:ln>
                      <a:solidFill>
                        <a:srgbClr val="FFFFFF"/>
                      </a:solidFill>
                      <a:effectLst/>
                      <a:latin typeface="Times New Roman" pitchFamily="18" charset="0"/>
                      <a:cs typeface="Arial" pitchFamily="34" charset="0"/>
                    </a:rPr>
                    <a:t>j</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5119" name="AutoShape 63"/>
                <p:cNvCxnSpPr>
                  <a:cxnSpLocks noChangeShapeType="1"/>
                </p:cNvCxnSpPr>
                <p:nvPr/>
              </p:nvCxnSpPr>
              <p:spPr bwMode="auto">
                <a:xfrm>
                  <a:off x="6738" y="7950"/>
                  <a:ext cx="924" cy="576"/>
                </a:xfrm>
                <a:prstGeom prst="straightConnector1">
                  <a:avLst/>
                </a:prstGeom>
                <a:noFill/>
                <a:ln w="9525">
                  <a:solidFill>
                    <a:srgbClr val="7F7F7F"/>
                  </a:solidFill>
                  <a:round/>
                  <a:headEnd/>
                  <a:tailEnd type="triangle" w="med" len="med"/>
                </a:ln>
              </p:spPr>
            </p:cxnSp>
            <p:sp>
              <p:nvSpPr>
                <p:cNvPr id="45120" name="Text Box 64"/>
                <p:cNvSpPr txBox="1">
                  <a:spLocks noChangeArrowheads="1"/>
                </p:cNvSpPr>
                <p:nvPr/>
              </p:nvSpPr>
              <p:spPr bwMode="auto">
                <a:xfrm>
                  <a:off x="6095" y="7570"/>
                  <a:ext cx="1614" cy="6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rgbClr val="FFFFFF"/>
                      </a:solidFill>
                      <a:effectLst/>
                      <a:latin typeface="Times New Roman" pitchFamily="18" charset="0"/>
                      <a:cs typeface="Arial" pitchFamily="34" charset="0"/>
                    </a:rPr>
                    <a:t>Planned position of </a:t>
                  </a:r>
                  <a:r>
                    <a:rPr kumimoji="0" lang="en-GB" sz="1400" b="0" i="0" u="none" strike="noStrike" cap="none" normalizeH="0" baseline="0" dirty="0" err="1" smtClean="0">
                      <a:ln>
                        <a:noFill/>
                      </a:ln>
                      <a:solidFill>
                        <a:srgbClr val="FFFFFF"/>
                      </a:solidFill>
                      <a:effectLst/>
                      <a:latin typeface="Times New Roman" pitchFamily="18" charset="0"/>
                      <a:cs typeface="Arial" pitchFamily="34" charset="0"/>
                    </a:rPr>
                    <a:t>R</a:t>
                  </a:r>
                  <a:r>
                    <a:rPr kumimoji="0" lang="en-GB" sz="1400" b="0" i="0" u="none" strike="noStrike" cap="none" normalizeH="0" baseline="-25000" dirty="0" err="1" smtClean="0">
                      <a:ln>
                        <a:noFill/>
                      </a:ln>
                      <a:solidFill>
                        <a:srgbClr val="FFFFFF"/>
                      </a:solidFill>
                      <a:effectLst/>
                      <a:latin typeface="Times New Roman" pitchFamily="18" charset="0"/>
                      <a:cs typeface="Arial" pitchFamily="34" charset="0"/>
                    </a:rPr>
                    <a:t>i</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Vehicle Following </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5" name="Diagram 4"/>
          <p:cNvGraphicFramePr/>
          <p:nvPr/>
        </p:nvGraphicFramePr>
        <p:xfrm>
          <a:off x="1475656" y="1340768"/>
          <a:ext cx="60960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331640" y="3861048"/>
          <a:ext cx="2592288" cy="2464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Arrow Connector 7"/>
          <p:cNvCxnSpPr/>
          <p:nvPr/>
        </p:nvCxnSpPr>
        <p:spPr bwMode="auto">
          <a:xfrm>
            <a:off x="2555776" y="3284984"/>
            <a:ext cx="0" cy="576064"/>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1"/>
          </a:lnRef>
          <a:fillRef idx="0">
            <a:schemeClr val="accent1"/>
          </a:fillRef>
          <a:effectRef idx="2">
            <a:schemeClr val="accent1"/>
          </a:effectRef>
          <a:fontRef idx="minor">
            <a:schemeClr val="tx1"/>
          </a:fontRef>
        </p:style>
      </p:cxnSp>
      <p:graphicFrame>
        <p:nvGraphicFramePr>
          <p:cNvPr id="10" name="Diagram 9"/>
          <p:cNvGraphicFramePr/>
          <p:nvPr/>
        </p:nvGraphicFramePr>
        <p:xfrm>
          <a:off x="4716016" y="3861048"/>
          <a:ext cx="3240360" cy="24640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1" name="Straight Arrow Connector 10"/>
          <p:cNvCxnSpPr/>
          <p:nvPr/>
        </p:nvCxnSpPr>
        <p:spPr bwMode="auto">
          <a:xfrm>
            <a:off x="6372200" y="3284984"/>
            <a:ext cx="0" cy="576064"/>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Vehicle Following</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pSp>
        <p:nvGrpSpPr>
          <p:cNvPr id="32" name="Group 31"/>
          <p:cNvGrpSpPr/>
          <p:nvPr/>
        </p:nvGrpSpPr>
        <p:grpSpPr>
          <a:xfrm>
            <a:off x="971600" y="1700808"/>
            <a:ext cx="6784468" cy="4320480"/>
            <a:chOff x="1979712" y="2276872"/>
            <a:chExt cx="4366243" cy="2314575"/>
          </a:xfrm>
        </p:grpSpPr>
        <p:pic>
          <p:nvPicPr>
            <p:cNvPr id="49166" name="Picture 2" descr="4re"/>
            <p:cNvPicPr>
              <a:picLocks noChangeAspect="1" noChangeArrowheads="1"/>
            </p:cNvPicPr>
            <p:nvPr/>
          </p:nvPicPr>
          <p:blipFill>
            <a:blip r:embed="rId2" cstate="print"/>
            <a:srcRect l="8611" t="5128" r="8563" b="10255"/>
            <a:stretch>
              <a:fillRect/>
            </a:stretch>
          </p:blipFill>
          <p:spPr bwMode="auto">
            <a:xfrm>
              <a:off x="1979712" y="2276872"/>
              <a:ext cx="4124326" cy="2314575"/>
            </a:xfrm>
            <a:prstGeom prst="rect">
              <a:avLst/>
            </a:prstGeom>
            <a:noFill/>
          </p:spPr>
        </p:pic>
        <p:grpSp>
          <p:nvGrpSpPr>
            <p:cNvPr id="49167" name="Group 15"/>
            <p:cNvGrpSpPr>
              <a:grpSpLocks/>
            </p:cNvGrpSpPr>
            <p:nvPr/>
          </p:nvGrpSpPr>
          <p:grpSpPr bwMode="auto">
            <a:xfrm>
              <a:off x="2151105" y="2739959"/>
              <a:ext cx="4194850" cy="1841170"/>
              <a:chOff x="2844" y="6038"/>
              <a:chExt cx="6607" cy="2899"/>
            </a:xfrm>
          </p:grpSpPr>
          <p:sp>
            <p:nvSpPr>
              <p:cNvPr id="49176" name="Text Box 24"/>
              <p:cNvSpPr txBox="1">
                <a:spLocks noChangeArrowheads="1"/>
              </p:cNvSpPr>
              <p:nvPr/>
            </p:nvSpPr>
            <p:spPr bwMode="auto">
              <a:xfrm>
                <a:off x="4691" y="8130"/>
                <a:ext cx="4760" cy="8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Trajectory of </a:t>
                </a:r>
                <a:r>
                  <a:rPr kumimoji="0" lang="en-US" b="0" i="0" u="none" strike="noStrike" cap="none" normalizeH="0" baseline="0" dirty="0" err="1" smtClean="0">
                    <a:ln>
                      <a:noFill/>
                    </a:ln>
                    <a:solidFill>
                      <a:srgbClr val="FFFFFF"/>
                    </a:solidFill>
                    <a:effectLst/>
                    <a:latin typeface="Times New Roman" pitchFamily="18" charset="0"/>
                    <a:ea typeface="Calibri" charset="0"/>
                    <a:cs typeface="Times New Roman" pitchFamily="18" charset="0"/>
                  </a:rPr>
                  <a:t>R</a:t>
                </a:r>
                <a:r>
                  <a:rPr kumimoji="0" lang="en-US" b="0" i="0" u="none" strike="noStrike" cap="none" normalizeH="0" baseline="-30000" dirty="0" err="1" smtClean="0">
                    <a:ln>
                      <a:noFill/>
                    </a:ln>
                    <a:solidFill>
                      <a:srgbClr val="FFFFFF"/>
                    </a:solidFill>
                    <a:effectLst/>
                    <a:latin typeface="Times New Roman" pitchFamily="18" charset="0"/>
                    <a:ea typeface="Calibri" charset="0"/>
                    <a:cs typeface="Times New Roman" pitchFamily="18" charset="0"/>
                  </a:rPr>
                  <a:t>j</a:t>
                </a:r>
                <a:r>
                  <a:rPr kumimoji="0" lang="en-US"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 already covered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 (this point and before)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75" name="Text Box 23"/>
              <p:cNvSpPr txBox="1">
                <a:spLocks noChangeArrowheads="1"/>
              </p:cNvSpPr>
              <p:nvPr/>
            </p:nvSpPr>
            <p:spPr bwMode="auto">
              <a:xfrm>
                <a:off x="3158" y="8346"/>
                <a:ext cx="2226" cy="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Trajectory of </a:t>
                </a:r>
                <a:r>
                  <a:rPr kumimoji="0" lang="en-US" b="0" i="0" u="none" strike="noStrike" cap="none" normalizeH="0" baseline="0" dirty="0" err="1" smtClean="0">
                    <a:ln>
                      <a:noFill/>
                    </a:ln>
                    <a:solidFill>
                      <a:srgbClr val="FFFFFF"/>
                    </a:solidFill>
                    <a:effectLst/>
                    <a:latin typeface="Times New Roman" pitchFamily="18" charset="0"/>
                    <a:ea typeface="Calibri" charset="0"/>
                    <a:cs typeface="Times New Roman" pitchFamily="18" charset="0"/>
                  </a:rPr>
                  <a:t>R</a:t>
                </a:r>
                <a:r>
                  <a:rPr kumimoji="0" lang="en-US" b="0" i="0" u="none" strike="noStrike" cap="none" normalizeH="0" baseline="-30000" dirty="0" err="1" smtClean="0">
                    <a:ln>
                      <a:noFill/>
                    </a:ln>
                    <a:solidFill>
                      <a:srgbClr val="FFFFFF"/>
                    </a:solidFill>
                    <a:effectLst/>
                    <a:latin typeface="Times New Roman" pitchFamily="18" charset="0"/>
                    <a:ea typeface="Calibri" charset="0"/>
                    <a:cs typeface="Times New Roman" pitchFamily="18" charset="0"/>
                  </a:rPr>
                  <a:t>i</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74" name="AutoShape 22"/>
              <p:cNvSpPr>
                <a:spLocks noChangeShapeType="1"/>
              </p:cNvSpPr>
              <p:nvPr/>
            </p:nvSpPr>
            <p:spPr bwMode="auto">
              <a:xfrm flipH="1" flipV="1">
                <a:off x="3158" y="7617"/>
                <a:ext cx="1053" cy="849"/>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9173" name="AutoShape 21"/>
              <p:cNvSpPr>
                <a:spLocks noChangeShapeType="1"/>
              </p:cNvSpPr>
              <p:nvPr/>
            </p:nvSpPr>
            <p:spPr bwMode="auto">
              <a:xfrm flipH="1" flipV="1">
                <a:off x="3815" y="7374"/>
                <a:ext cx="2399" cy="1092"/>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9172" name="Text Box 20"/>
              <p:cNvSpPr txBox="1">
                <a:spLocks noChangeArrowheads="1"/>
              </p:cNvSpPr>
              <p:nvPr/>
            </p:nvSpPr>
            <p:spPr bwMode="auto">
              <a:xfrm>
                <a:off x="5932" y="7636"/>
                <a:ext cx="3274" cy="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Trajectory of </a:t>
                </a:r>
                <a:r>
                  <a:rPr kumimoji="0" lang="en-US" b="0" i="0" u="none" strike="noStrike" cap="none" normalizeH="0" baseline="0" dirty="0" err="1" smtClean="0">
                    <a:ln>
                      <a:noFill/>
                    </a:ln>
                    <a:solidFill>
                      <a:srgbClr val="FFFFFF"/>
                    </a:solidFill>
                    <a:effectLst/>
                    <a:latin typeface="Times New Roman" pitchFamily="18" charset="0"/>
                    <a:ea typeface="Calibri" charset="0"/>
                    <a:cs typeface="Times New Roman" pitchFamily="18" charset="0"/>
                  </a:rPr>
                  <a:t>R</a:t>
                </a:r>
                <a:r>
                  <a:rPr kumimoji="0" lang="en-US" b="0" i="0" u="none" strike="noStrike" cap="none" normalizeH="0" baseline="-30000" dirty="0" err="1" smtClean="0">
                    <a:ln>
                      <a:noFill/>
                    </a:ln>
                    <a:solidFill>
                      <a:srgbClr val="FFFFFF"/>
                    </a:solidFill>
                    <a:effectLst/>
                    <a:latin typeface="Times New Roman" pitchFamily="18" charset="0"/>
                    <a:ea typeface="Calibri" charset="0"/>
                    <a:cs typeface="Times New Roman" pitchFamily="18" charset="0"/>
                  </a:rPr>
                  <a:t>j</a:t>
                </a:r>
                <a:r>
                  <a:rPr kumimoji="0" lang="en-US"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 planned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71" name="AutoShape 19"/>
              <p:cNvSpPr>
                <a:spLocks noChangeShapeType="1"/>
              </p:cNvSpPr>
              <p:nvPr/>
            </p:nvSpPr>
            <p:spPr bwMode="auto">
              <a:xfrm flipH="1" flipV="1">
                <a:off x="6744" y="6807"/>
                <a:ext cx="899" cy="863"/>
              </a:xfrm>
              <a:prstGeom prst="straightConnector1">
                <a:avLst/>
              </a:prstGeom>
              <a:noFill/>
              <a:ln w="9525">
                <a:solidFill>
                  <a:srgbClr val="7F7F7F"/>
                </a:solidFill>
                <a:round/>
                <a:headEnd/>
                <a:tailEnd type="triangle" w="med" len="med"/>
              </a:ln>
            </p:spPr>
            <p:txBody>
              <a:bodyPr vert="horz" wrap="square" lIns="91440" tIns="45720" rIns="91440" bIns="45720" numCol="1" anchor="t" anchorCtr="0" compatLnSpc="1">
                <a:prstTxWarp prst="textNoShape">
                  <a:avLst/>
                </a:prstTxWarp>
              </a:bodyPr>
              <a:lstStyle/>
              <a:p>
                <a:endParaRPr lang="en-GB" sz="4400"/>
              </a:p>
            </p:txBody>
          </p:sp>
          <p:sp>
            <p:nvSpPr>
              <p:cNvPr id="49169" name="Text Box 17"/>
              <p:cNvSpPr txBox="1">
                <a:spLocks noChangeArrowheads="1"/>
              </p:cNvSpPr>
              <p:nvPr/>
            </p:nvSpPr>
            <p:spPr bwMode="auto">
              <a:xfrm>
                <a:off x="2844" y="6280"/>
                <a:ext cx="679" cy="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Z</a:t>
                </a:r>
                <a:r>
                  <a:rPr kumimoji="0" lang="en-US" b="0" i="0" u="none" strike="noStrike" cap="none" normalizeH="0" baseline="-30000" dirty="0" smtClean="0">
                    <a:ln>
                      <a:noFill/>
                    </a:ln>
                    <a:solidFill>
                      <a:srgbClr val="FFFFFF"/>
                    </a:solidFill>
                    <a:effectLst/>
                    <a:latin typeface="Times New Roman" pitchFamily="18" charset="0"/>
                    <a:ea typeface="Calibri" charset="0"/>
                    <a:cs typeface="Times New Roman" pitchFamily="18" charset="0"/>
                  </a:rPr>
                  <a:t>2</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68" name="Text Box 16"/>
              <p:cNvSpPr txBox="1">
                <a:spLocks noChangeArrowheads="1"/>
              </p:cNvSpPr>
              <p:nvPr/>
            </p:nvSpPr>
            <p:spPr bwMode="auto">
              <a:xfrm>
                <a:off x="4012" y="6038"/>
                <a:ext cx="679" cy="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Times New Roman" pitchFamily="18" charset="0"/>
                    <a:ea typeface="Calibri" charset="0"/>
                    <a:cs typeface="Times New Roman" pitchFamily="18" charset="0"/>
                  </a:rPr>
                  <a:t>Z</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4917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84" name="Rectangle 32"/>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9185" name="Rectangle 33"/>
          <p:cNvSpPr>
            <a:spLocks noChangeArrowheads="1"/>
          </p:cNvSpPr>
          <p:nvPr/>
        </p:nvSpPr>
        <p:spPr bwMode="auto">
          <a:xfrm>
            <a:off x="0" y="3228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Wait for Vehicle</a:t>
            </a:r>
            <a:endParaRPr lang="en-GB" dirty="0"/>
          </a:p>
        </p:txBody>
      </p:sp>
      <p:sp>
        <p:nvSpPr>
          <p:cNvPr id="3" name="Content Placeholder 2"/>
          <p:cNvSpPr>
            <a:spLocks noGrp="1"/>
          </p:cNvSpPr>
          <p:nvPr>
            <p:ph idx="1"/>
          </p:nvPr>
        </p:nvSpPr>
        <p:spPr>
          <a:xfrm>
            <a:off x="755650" y="1600200"/>
            <a:ext cx="7931150" cy="1900808"/>
          </a:xfrm>
        </p:spPr>
        <p:txBody>
          <a:bodyPr/>
          <a:lstStyle/>
          <a:p>
            <a:r>
              <a:rPr lang="en-GB" dirty="0" smtClean="0"/>
              <a:t>Consider a </a:t>
            </a:r>
            <a:r>
              <a:rPr lang="en-GB" i="1" dirty="0" smtClean="0"/>
              <a:t>narrow bridge </a:t>
            </a:r>
            <a:r>
              <a:rPr lang="en-GB" dirty="0" smtClean="0"/>
              <a:t>with a stream of vehicles coming from one side</a:t>
            </a:r>
          </a:p>
          <a:p>
            <a:r>
              <a:rPr lang="en-GB" dirty="0" smtClean="0"/>
              <a:t>Plan to wait for some of the vehicles in the stream to clear and hence go forward</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Wait for Vehicle</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5" name="Diagram 4"/>
          <p:cNvGraphicFramePr/>
          <p:nvPr/>
        </p:nvGraphicFramePr>
        <p:xfrm>
          <a:off x="395536" y="1700808"/>
          <a:ext cx="8352928"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0" y="3861048"/>
          <a:ext cx="3528392" cy="26958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Arrow Connector 7"/>
          <p:cNvCxnSpPr/>
          <p:nvPr/>
        </p:nvCxnSpPr>
        <p:spPr bwMode="auto">
          <a:xfrm>
            <a:off x="1259632" y="3429000"/>
            <a:ext cx="504056" cy="360040"/>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Computing the position of wait</a:t>
            </a:r>
            <a:endParaRPr lang="en-GB" dirty="0"/>
          </a:p>
        </p:txBody>
      </p:sp>
      <p:sp>
        <p:nvSpPr>
          <p:cNvPr id="3" name="Content Placeholder 2"/>
          <p:cNvSpPr>
            <a:spLocks noGrp="1"/>
          </p:cNvSpPr>
          <p:nvPr>
            <p:ph idx="1"/>
          </p:nvPr>
        </p:nvSpPr>
        <p:spPr/>
        <p:txBody>
          <a:bodyPr/>
          <a:lstStyle/>
          <a:p>
            <a:r>
              <a:rPr lang="en-GB" dirty="0" smtClean="0"/>
              <a:t>Assume obstacle analysis line (Z) lies inside the narrow bridge</a:t>
            </a:r>
          </a:p>
          <a:p>
            <a:r>
              <a:rPr lang="en-GB" dirty="0" smtClean="0"/>
              <a:t>Assume previous line (Z</a:t>
            </a:r>
            <a:r>
              <a:rPr lang="en-GB" baseline="-25000" dirty="0" smtClean="0"/>
              <a:t>2</a:t>
            </a:r>
            <a:r>
              <a:rPr lang="en-GB" dirty="0" smtClean="0"/>
              <a:t>) lies outside the narrow bridge in a wide region</a:t>
            </a:r>
          </a:p>
          <a:p>
            <a:r>
              <a:rPr lang="en-GB" dirty="0" smtClean="0"/>
              <a:t>Maximum separation threshold is left</a:t>
            </a:r>
          </a:p>
          <a:p>
            <a:endParaRPr lang="en-GB" dirty="0" smtClean="0"/>
          </a:p>
          <a:p>
            <a:pPr lvl="0"/>
            <a:r>
              <a:rPr lang="en-GB" dirty="0" smtClean="0"/>
              <a:t>Two options to wait: Left of the leftmost vehicle in the stream, or Right from the rightmost vehicle in the stream</a:t>
            </a:r>
          </a:p>
          <a:p>
            <a:r>
              <a:rPr lang="en-GB" dirty="0" smtClean="0"/>
              <a:t>Whichever has minimum deviation from current position is selected</a:t>
            </a:r>
          </a:p>
          <a:p>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Modification of Trajectories</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5" name="Diagram 4"/>
          <p:cNvGraphicFramePr/>
          <p:nvPr/>
        </p:nvGraphicFramePr>
        <p:xfrm>
          <a:off x="251520" y="517128"/>
          <a:ext cx="87129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331640" y="3933056"/>
          <a:ext cx="6096000" cy="26958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Arrow Connector 7"/>
          <p:cNvCxnSpPr/>
          <p:nvPr/>
        </p:nvCxnSpPr>
        <p:spPr bwMode="auto">
          <a:xfrm>
            <a:off x="1259632" y="3717032"/>
            <a:ext cx="864096" cy="792088"/>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bwMode="auto">
          <a:xfrm flipH="1">
            <a:off x="2555776" y="3645024"/>
            <a:ext cx="3960440" cy="864096"/>
          </a:xfrm>
          <a:prstGeom prst="straightConnector1">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Wait for Vehicle Strategy</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
        <p:nvSpPr>
          <p:cNvPr id="573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FFFFFF"/>
                </a:solidFill>
                <a:effectLst/>
                <a:latin typeface="Times New Roman" pitchFamily="18" charset="0"/>
                <a:ea typeface="Calibri" charset="0"/>
                <a:cs typeface="Times New Roman" pitchFamily="18" charset="0"/>
              </a:rPr>
              <a:t>Z</a:t>
            </a:r>
            <a:r>
              <a:rPr kumimoji="0" lang="en-GB" sz="1200" b="0" i="0" u="none" strike="noStrike" cap="none" normalizeH="0" baseline="-30000" smtClean="0">
                <a:ln>
                  <a:noFill/>
                </a:ln>
                <a:solidFill>
                  <a:srgbClr val="FFFFFF"/>
                </a:solidFill>
                <a:effectLst/>
                <a:latin typeface="Times New Roman" pitchFamily="18" charset="0"/>
                <a:ea typeface="Calibri" charset="0"/>
                <a:cs typeface="Times New Roman" pitchFamily="18" charset="0"/>
              </a:rPr>
              <a:t>2</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FFFFFF"/>
                </a:solidFill>
                <a:effectLst/>
                <a:latin typeface="Times New Roman" pitchFamily="18" charset="0"/>
                <a:ea typeface="Calibri" charset="0"/>
                <a:cs typeface="Times New Roman" pitchFamily="18" charset="0"/>
              </a:rPr>
              <a:t>Z</a:t>
            </a:r>
            <a:r>
              <a:rPr kumimoji="0" lang="en-GB" sz="1200" b="0" i="0" u="none" strike="noStrike" cap="none" normalizeH="0" baseline="-30000" smtClean="0">
                <a:ln>
                  <a:noFill/>
                </a:ln>
                <a:solidFill>
                  <a:srgbClr val="FFFFFF"/>
                </a:solidFill>
                <a:effectLst/>
                <a:latin typeface="Times New Roman" pitchFamily="18" charset="0"/>
                <a:ea typeface="Calibri" charset="0"/>
                <a:cs typeface="Times New Roman" pitchFamily="18" charset="0"/>
              </a:rPr>
              <a:t>2</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 name="Group 16"/>
          <p:cNvGrpSpPr/>
          <p:nvPr/>
        </p:nvGrpSpPr>
        <p:grpSpPr>
          <a:xfrm>
            <a:off x="899592" y="1573910"/>
            <a:ext cx="3384376" cy="1999106"/>
            <a:chOff x="899592" y="1556792"/>
            <a:chExt cx="2655080" cy="1440612"/>
          </a:xfrm>
        </p:grpSpPr>
        <p:pic>
          <p:nvPicPr>
            <p:cNvPr id="5" name="Picture 4" descr="G:\dy la\b.bmp"/>
            <p:cNvPicPr/>
            <p:nvPr/>
          </p:nvPicPr>
          <p:blipFill rotWithShape="1">
            <a:blip r:embed="rId2" cstate="print"/>
            <a:srcRect l="8747" t="6061" r="15458" b="24586"/>
            <a:stretch/>
          </p:blipFill>
          <p:spPr bwMode="auto">
            <a:xfrm>
              <a:off x="899592" y="1556792"/>
              <a:ext cx="2655080" cy="1440612"/>
            </a:xfrm>
            <a:prstGeom prst="rect">
              <a:avLst/>
            </a:prstGeom>
            <a:noFill/>
            <a:ln>
              <a:noFill/>
            </a:ln>
            <a:extLst>
              <a:ext uri="{53640926-AAD7-44D8-BBD7-CCE9431645EC}">
                <a14:shadowObscured xmlns:a14="http://schemas.microsoft.com/office/drawing/2010/main"/>
              </a:ext>
            </a:extLst>
          </p:spPr>
        </p:pic>
        <p:grpSp>
          <p:nvGrpSpPr>
            <p:cNvPr id="57347" name="Group 3"/>
            <p:cNvGrpSpPr>
              <a:grpSpLocks/>
            </p:cNvGrpSpPr>
            <p:nvPr/>
          </p:nvGrpSpPr>
          <p:grpSpPr bwMode="auto">
            <a:xfrm>
              <a:off x="1117600" y="1661314"/>
              <a:ext cx="2106282" cy="966470"/>
              <a:chOff x="1761" y="2031"/>
              <a:chExt cx="3316" cy="1522"/>
            </a:xfrm>
          </p:grpSpPr>
          <p:sp>
            <p:nvSpPr>
              <p:cNvPr id="57349" name="Text Box 5"/>
              <p:cNvSpPr txBox="1">
                <a:spLocks noChangeArrowheads="1"/>
              </p:cNvSpPr>
              <p:nvPr/>
            </p:nvSpPr>
            <p:spPr bwMode="auto">
              <a:xfrm>
                <a:off x="3286" y="2125"/>
                <a:ext cx="471" cy="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rgbClr val="FFFFFF"/>
                    </a:solidFill>
                    <a:effectLst/>
                    <a:latin typeface="Times New Roman" pitchFamily="18" charset="0"/>
                    <a:cs typeface="Arial" pitchFamily="34" charset="0"/>
                  </a:rPr>
                  <a:t>Z</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57350" name="Text Box 6"/>
              <p:cNvSpPr txBox="1">
                <a:spLocks noChangeArrowheads="1"/>
              </p:cNvSpPr>
              <p:nvPr/>
            </p:nvSpPr>
            <p:spPr bwMode="auto">
              <a:xfrm>
                <a:off x="3696" y="2031"/>
                <a:ext cx="568" cy="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rgbClr val="FFFFFF"/>
                    </a:solidFill>
                    <a:effectLst/>
                    <a:latin typeface="Times New Roman" pitchFamily="18" charset="0"/>
                    <a:cs typeface="Arial" pitchFamily="34" charset="0"/>
                  </a:rPr>
                  <a:t>Z</a:t>
                </a:r>
                <a:r>
                  <a:rPr kumimoji="0" lang="en-GB" sz="1400" b="0" i="0" u="none" strike="noStrike" cap="none" normalizeH="0" baseline="-25000" dirty="0" smtClean="0">
                    <a:ln>
                      <a:noFill/>
                    </a:ln>
                    <a:solidFill>
                      <a:srgbClr val="FFFFFF"/>
                    </a:solidFill>
                    <a:effectLst/>
                    <a:latin typeface="Times New Roman" pitchFamily="18"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3" name="Text Box 9"/>
              <p:cNvSpPr txBox="1">
                <a:spLocks noChangeArrowheads="1"/>
              </p:cNvSpPr>
              <p:nvPr/>
            </p:nvSpPr>
            <p:spPr bwMode="auto">
              <a:xfrm>
                <a:off x="4507" y="2311"/>
                <a:ext cx="570" cy="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pitchFamily="34" charset="0"/>
                  </a:rPr>
                  <a:t>R</a:t>
                </a:r>
                <a:r>
                  <a:rPr kumimoji="0" lang="en-GB" sz="1400" b="0" i="0" u="none" strike="noStrike" cap="none" normalizeH="0" baseline="-25000" smtClean="0">
                    <a:ln>
                      <a:noFill/>
                    </a:ln>
                    <a:solidFill>
                      <a:schemeClr val="tx1"/>
                    </a:solidFill>
                    <a:effectLst/>
                    <a:latin typeface="Times New Roman" pitchFamily="18" charset="0"/>
                    <a:cs typeface="Arial" pitchFamily="34" charset="0"/>
                  </a:rPr>
                  <a:t>i</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57354" name="Text Box 10"/>
              <p:cNvSpPr txBox="1">
                <a:spLocks noChangeArrowheads="1"/>
              </p:cNvSpPr>
              <p:nvPr/>
            </p:nvSpPr>
            <p:spPr bwMode="auto">
              <a:xfrm>
                <a:off x="1761" y="2997"/>
                <a:ext cx="642" cy="5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pitchFamily="34" charset="0"/>
                  </a:rPr>
                  <a:t>R</a:t>
                </a:r>
                <a:r>
                  <a:rPr kumimoji="0" lang="en-GB" sz="1400" b="0" i="0" u="none" strike="noStrike" cap="none" normalizeH="0" baseline="-25000" smtClean="0">
                    <a:ln>
                      <a:noFill/>
                    </a:ln>
                    <a:solidFill>
                      <a:schemeClr val="tx1"/>
                    </a:solidFill>
                    <a:effectLst/>
                    <a:latin typeface="Times New Roman" pitchFamily="18" charset="0"/>
                    <a:cs typeface="Arial" pitchFamily="34" charset="0"/>
                  </a:rPr>
                  <a:t>k</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17"/>
          <p:cNvSpPr/>
          <p:nvPr/>
        </p:nvSpPr>
        <p:spPr>
          <a:xfrm>
            <a:off x="827584" y="3501008"/>
            <a:ext cx="3312368" cy="646331"/>
          </a:xfrm>
          <a:prstGeom prst="rect">
            <a:avLst/>
          </a:prstGeom>
        </p:spPr>
        <p:txBody>
          <a:bodyPr wrap="square">
            <a:spAutoFit/>
          </a:bodyPr>
          <a:lstStyle/>
          <a:p>
            <a:pPr algn="ctr"/>
            <a:r>
              <a:rPr lang="en-IN" sz="1800" b="1" dirty="0" smtClean="0"/>
              <a:t>Detection of sudden narrowing of width of road</a:t>
            </a:r>
            <a:endParaRPr lang="en-GB" sz="1800" dirty="0"/>
          </a:p>
        </p:txBody>
      </p:sp>
      <p:grpSp>
        <p:nvGrpSpPr>
          <p:cNvPr id="27" name="Group 26"/>
          <p:cNvGrpSpPr/>
          <p:nvPr/>
        </p:nvGrpSpPr>
        <p:grpSpPr>
          <a:xfrm>
            <a:off x="4355976" y="1556792"/>
            <a:ext cx="3600400" cy="1872208"/>
            <a:chOff x="4716016" y="1700808"/>
            <a:chExt cx="3384376" cy="1656184"/>
          </a:xfrm>
        </p:grpSpPr>
        <p:pic>
          <p:nvPicPr>
            <p:cNvPr id="19" name="Picture 18" descr="G:\dy la\c.bmp"/>
            <p:cNvPicPr/>
            <p:nvPr/>
          </p:nvPicPr>
          <p:blipFill rotWithShape="1">
            <a:blip r:embed="rId3" cstate="print"/>
            <a:srcRect l="8999" t="5361" r="15713" b="24307"/>
            <a:stretch/>
          </p:blipFill>
          <p:spPr bwMode="auto">
            <a:xfrm>
              <a:off x="4716016" y="1700808"/>
              <a:ext cx="3384376" cy="1656184"/>
            </a:xfrm>
            <a:prstGeom prst="rect">
              <a:avLst/>
            </a:prstGeom>
            <a:noFill/>
            <a:ln>
              <a:noFill/>
            </a:ln>
            <a:extLst>
              <a:ext uri="{53640926-AAD7-44D8-BBD7-CCE9431645EC}">
                <a14:shadowObscured xmlns:a14="http://schemas.microsoft.com/office/drawing/2010/main"/>
              </a:ext>
            </a:extLst>
          </p:spPr>
        </p:pic>
        <p:grpSp>
          <p:nvGrpSpPr>
            <p:cNvPr id="57356" name="Group 12"/>
            <p:cNvGrpSpPr>
              <a:grpSpLocks/>
            </p:cNvGrpSpPr>
            <p:nvPr/>
          </p:nvGrpSpPr>
          <p:grpSpPr bwMode="auto">
            <a:xfrm>
              <a:off x="5460437" y="1741364"/>
              <a:ext cx="2495940" cy="1493207"/>
              <a:chOff x="6344" y="2757"/>
              <a:chExt cx="3930" cy="2351"/>
            </a:xfrm>
          </p:grpSpPr>
          <p:sp>
            <p:nvSpPr>
              <p:cNvPr id="57357" name="Text Box 13"/>
              <p:cNvSpPr txBox="1">
                <a:spLocks noChangeArrowheads="1"/>
              </p:cNvSpPr>
              <p:nvPr/>
            </p:nvSpPr>
            <p:spPr bwMode="auto">
              <a:xfrm>
                <a:off x="6344" y="4699"/>
                <a:ext cx="2708" cy="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rgbClr val="FFFFFF"/>
                    </a:solidFill>
                    <a:effectLst/>
                    <a:latin typeface="Times New Roman" pitchFamily="18" charset="0"/>
                    <a:cs typeface="Arial" pitchFamily="34" charset="0"/>
                  </a:rPr>
                  <a:t>Lane of </a:t>
                </a:r>
                <a:r>
                  <a:rPr kumimoji="0" lang="en-GB" sz="1600" b="0" i="0" u="none" strike="noStrike" cap="none" normalizeH="0" baseline="0" dirty="0" err="1" smtClean="0">
                    <a:ln>
                      <a:noFill/>
                    </a:ln>
                    <a:solidFill>
                      <a:srgbClr val="FFFFFF"/>
                    </a:solidFill>
                    <a:effectLst/>
                    <a:latin typeface="Times New Roman" pitchFamily="18" charset="0"/>
                    <a:cs typeface="Arial" pitchFamily="34" charset="0"/>
                  </a:rPr>
                  <a:t>R</a:t>
                </a:r>
                <a:r>
                  <a:rPr kumimoji="0" lang="en-GB" sz="1600" b="0" i="0" u="none" strike="noStrike" cap="none" normalizeH="0" baseline="-25000" dirty="0" err="1" smtClean="0">
                    <a:ln>
                      <a:noFill/>
                    </a:ln>
                    <a:solidFill>
                      <a:srgbClr val="FFFFFF"/>
                    </a:solidFill>
                    <a:effectLst/>
                    <a:latin typeface="Times New Roman" pitchFamily="18" charset="0"/>
                    <a:cs typeface="Arial" pitchFamily="34" charset="0"/>
                  </a:rPr>
                  <a:t>k</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7358" name="AutoShape 14"/>
              <p:cNvCxnSpPr>
                <a:cxnSpLocks noChangeShapeType="1"/>
                <a:stCxn id="57357" idx="0"/>
              </p:cNvCxnSpPr>
              <p:nvPr/>
            </p:nvCxnSpPr>
            <p:spPr bwMode="auto">
              <a:xfrm flipV="1">
                <a:off x="7698" y="3897"/>
                <a:ext cx="778" cy="802"/>
              </a:xfrm>
              <a:prstGeom prst="straightConnector1">
                <a:avLst/>
              </a:prstGeom>
              <a:noFill/>
              <a:ln w="9525">
                <a:solidFill>
                  <a:srgbClr val="7F7F7F"/>
                </a:solidFill>
                <a:round/>
                <a:headEnd/>
                <a:tailEnd type="triangle" w="med" len="med"/>
              </a:ln>
            </p:spPr>
          </p:cxnSp>
          <p:sp>
            <p:nvSpPr>
              <p:cNvPr id="57359" name="Text Box 15"/>
              <p:cNvSpPr txBox="1">
                <a:spLocks noChangeArrowheads="1"/>
              </p:cNvSpPr>
              <p:nvPr/>
            </p:nvSpPr>
            <p:spPr bwMode="auto">
              <a:xfrm>
                <a:off x="8368" y="4170"/>
                <a:ext cx="1906" cy="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smtClean="0">
                    <a:ln>
                      <a:noFill/>
                    </a:ln>
                    <a:solidFill>
                      <a:srgbClr val="FFFFFF"/>
                    </a:solidFill>
                    <a:effectLst/>
                    <a:latin typeface="Times New Roman" pitchFamily="18" charset="0"/>
                    <a:cs typeface="Arial" pitchFamily="34" charset="0"/>
                  </a:rPr>
                  <a:t>Planned position of R</a:t>
                </a:r>
                <a:r>
                  <a:rPr kumimoji="0" lang="en-GB" sz="1600" b="0" i="0" u="none" strike="noStrike" cap="none" normalizeH="0" baseline="-25000" smtClean="0">
                    <a:ln>
                      <a:noFill/>
                    </a:ln>
                    <a:solidFill>
                      <a:srgbClr val="FFFFFF"/>
                    </a:solidFill>
                    <a:effectLst/>
                    <a:latin typeface="Times New Roman" pitchFamily="18" charset="0"/>
                    <a:cs typeface="Arial" pitchFamily="34" charset="0"/>
                  </a:rPr>
                  <a:t>i</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57360" name="Text Box 16"/>
              <p:cNvSpPr txBox="1">
                <a:spLocks noChangeArrowheads="1"/>
              </p:cNvSpPr>
              <p:nvPr/>
            </p:nvSpPr>
            <p:spPr bwMode="auto">
              <a:xfrm>
                <a:off x="6984" y="2994"/>
                <a:ext cx="659"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rgbClr val="FFFFFF"/>
                    </a:solidFill>
                    <a:effectLst/>
                    <a:latin typeface="Times New Roman" pitchFamily="18" charset="0"/>
                    <a:cs typeface="Arial" pitchFamily="34" charset="0"/>
                  </a:rPr>
                  <a:t>(a)</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7361" name="Text Box 17"/>
              <p:cNvSpPr txBox="1">
                <a:spLocks noChangeArrowheads="1"/>
              </p:cNvSpPr>
              <p:nvPr/>
            </p:nvSpPr>
            <p:spPr bwMode="auto">
              <a:xfrm>
                <a:off x="8049" y="2757"/>
                <a:ext cx="1066" cy="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rgbClr val="FFFFFF"/>
                    </a:solidFill>
                    <a:effectLst/>
                    <a:latin typeface="Times New Roman" pitchFamily="18" charset="0"/>
                    <a:cs typeface="Arial" pitchFamily="34" charset="0"/>
                  </a:rPr>
                  <a:t>(b)</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7362" name="AutoShape 18"/>
              <p:cNvCxnSpPr>
                <a:cxnSpLocks noChangeShapeType="1"/>
              </p:cNvCxnSpPr>
              <p:nvPr/>
            </p:nvCxnSpPr>
            <p:spPr bwMode="auto">
              <a:xfrm flipH="1" flipV="1">
                <a:off x="8796" y="3997"/>
                <a:ext cx="989" cy="228"/>
              </a:xfrm>
              <a:prstGeom prst="straightConnector1">
                <a:avLst/>
              </a:prstGeom>
              <a:noFill/>
              <a:ln w="9525">
                <a:solidFill>
                  <a:srgbClr val="7F7F7F"/>
                </a:solidFill>
                <a:round/>
                <a:headEnd/>
                <a:tailEnd type="triangle" w="med" len="med"/>
              </a:ln>
            </p:spPr>
          </p:cxnSp>
        </p:grpSp>
      </p:grpSp>
      <p:sp>
        <p:nvSpPr>
          <p:cNvPr id="31" name="Rectangle 30"/>
          <p:cNvSpPr/>
          <p:nvPr/>
        </p:nvSpPr>
        <p:spPr>
          <a:xfrm>
            <a:off x="4572000" y="3501008"/>
            <a:ext cx="2730235" cy="369332"/>
          </a:xfrm>
          <a:prstGeom prst="rect">
            <a:avLst/>
          </a:prstGeom>
        </p:spPr>
        <p:txBody>
          <a:bodyPr wrap="none">
            <a:spAutoFit/>
          </a:bodyPr>
          <a:lstStyle/>
          <a:p>
            <a:r>
              <a:rPr lang="en-IN" sz="1800" b="1" dirty="0" smtClean="0"/>
              <a:t>Modification of lane of </a:t>
            </a:r>
            <a:r>
              <a:rPr lang="en-IN" sz="1800" b="1" dirty="0" err="1" smtClean="0"/>
              <a:t>R</a:t>
            </a:r>
            <a:r>
              <a:rPr lang="en-IN" sz="1800" b="1" baseline="-25000" dirty="0" err="1" smtClean="0"/>
              <a:t>i</a:t>
            </a:r>
            <a:endParaRPr lang="en-GB" sz="1800" dirty="0"/>
          </a:p>
        </p:txBody>
      </p:sp>
      <p:pic>
        <p:nvPicPr>
          <p:cNvPr id="32" name="Picture 31" descr="G:\dy la\d.bmp"/>
          <p:cNvPicPr/>
          <p:nvPr/>
        </p:nvPicPr>
        <p:blipFill rotWithShape="1">
          <a:blip r:embed="rId4" cstate="print"/>
          <a:srcRect l="8870" t="5129" r="14135" b="22104"/>
          <a:stretch/>
        </p:blipFill>
        <p:spPr bwMode="auto">
          <a:xfrm>
            <a:off x="2627784" y="4149080"/>
            <a:ext cx="3744416" cy="2160240"/>
          </a:xfrm>
          <a:prstGeom prst="rect">
            <a:avLst/>
          </a:prstGeom>
          <a:noFill/>
          <a:ln>
            <a:noFill/>
          </a:ln>
          <a:extLst>
            <a:ext uri="{53640926-AAD7-44D8-BBD7-CCE9431645EC}">
              <a14:shadowObscured xmlns:a14="http://schemas.microsoft.com/office/drawing/2010/main"/>
            </a:ext>
          </a:extLst>
        </p:spPr>
      </p:pic>
      <p:grpSp>
        <p:nvGrpSpPr>
          <p:cNvPr id="57363" name="Group 19"/>
          <p:cNvGrpSpPr>
            <a:grpSpLocks/>
          </p:cNvGrpSpPr>
          <p:nvPr/>
        </p:nvGrpSpPr>
        <p:grpSpPr bwMode="auto">
          <a:xfrm>
            <a:off x="2862064" y="4370437"/>
            <a:ext cx="3366120" cy="1722859"/>
            <a:chOff x="3601" y="5296"/>
            <a:chExt cx="4181" cy="2070"/>
          </a:xfrm>
        </p:grpSpPr>
        <p:sp>
          <p:nvSpPr>
            <p:cNvPr id="57364" name="Text Box 20"/>
            <p:cNvSpPr txBox="1">
              <a:spLocks noChangeArrowheads="1"/>
            </p:cNvSpPr>
            <p:nvPr/>
          </p:nvSpPr>
          <p:spPr bwMode="auto">
            <a:xfrm>
              <a:off x="3601" y="5296"/>
              <a:ext cx="1913" cy="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smtClean="0">
                  <a:ln>
                    <a:noFill/>
                  </a:ln>
                  <a:solidFill>
                    <a:srgbClr val="FFFFFF"/>
                  </a:solidFill>
                  <a:effectLst/>
                  <a:latin typeface="Times New Roman" pitchFamily="18" charset="0"/>
                  <a:cs typeface="Arial" pitchFamily="34" charset="0"/>
                </a:rPr>
                <a:t>Trajectory of R</a:t>
              </a:r>
              <a:r>
                <a:rPr kumimoji="0" lang="en-GB" sz="1600" b="0" i="0" u="none" strike="noStrike" cap="none" normalizeH="0" baseline="-25000" smtClean="0">
                  <a:ln>
                    <a:noFill/>
                  </a:ln>
                  <a:solidFill>
                    <a:srgbClr val="FFFFFF"/>
                  </a:solidFill>
                  <a:effectLst/>
                  <a:latin typeface="Times New Roman" pitchFamily="18" charset="0"/>
                  <a:cs typeface="Arial" pitchFamily="34" charset="0"/>
                </a:rPr>
                <a:t>k</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cxnSp>
          <p:nvCxnSpPr>
            <p:cNvPr id="57365" name="AutoShape 21"/>
            <p:cNvCxnSpPr>
              <a:cxnSpLocks noChangeShapeType="1"/>
            </p:cNvCxnSpPr>
            <p:nvPr/>
          </p:nvCxnSpPr>
          <p:spPr bwMode="auto">
            <a:xfrm flipH="1">
              <a:off x="4210" y="5719"/>
              <a:ext cx="176" cy="966"/>
            </a:xfrm>
            <a:prstGeom prst="straightConnector1">
              <a:avLst/>
            </a:prstGeom>
            <a:noFill/>
            <a:ln w="9525">
              <a:solidFill>
                <a:srgbClr val="7F7F7F"/>
              </a:solidFill>
              <a:round/>
              <a:headEnd/>
              <a:tailEnd type="triangle" w="med" len="med"/>
            </a:ln>
          </p:spPr>
        </p:cxnSp>
        <p:sp>
          <p:nvSpPr>
            <p:cNvPr id="57366" name="Text Box 22"/>
            <p:cNvSpPr txBox="1">
              <a:spLocks noChangeArrowheads="1"/>
            </p:cNvSpPr>
            <p:nvPr/>
          </p:nvSpPr>
          <p:spPr bwMode="auto">
            <a:xfrm>
              <a:off x="5818" y="6943"/>
              <a:ext cx="1964" cy="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rgbClr val="FFFFFF"/>
                  </a:solidFill>
                  <a:effectLst/>
                  <a:latin typeface="Times New Roman" pitchFamily="18" charset="0"/>
                  <a:cs typeface="Arial" pitchFamily="34" charset="0"/>
                </a:rPr>
                <a:t>Trajectory of </a:t>
              </a:r>
              <a:r>
                <a:rPr kumimoji="0" lang="en-GB" sz="1600" b="0" i="0" u="none" strike="noStrike" cap="none" normalizeH="0" baseline="0" dirty="0" err="1" smtClean="0">
                  <a:ln>
                    <a:noFill/>
                  </a:ln>
                  <a:solidFill>
                    <a:srgbClr val="FFFFFF"/>
                  </a:solidFill>
                  <a:effectLst/>
                  <a:latin typeface="Times New Roman" pitchFamily="18" charset="0"/>
                  <a:cs typeface="Arial" pitchFamily="34" charset="0"/>
                </a:rPr>
                <a:t>R</a:t>
              </a:r>
              <a:r>
                <a:rPr kumimoji="0" lang="en-GB" sz="1600" b="0" i="0" u="none" strike="noStrike" cap="none" normalizeH="0" baseline="-25000" dirty="0" err="1" smtClean="0">
                  <a:ln>
                    <a:noFill/>
                  </a:ln>
                  <a:solidFill>
                    <a:srgbClr val="FFFFFF"/>
                  </a:solidFill>
                  <a:effectLst/>
                  <a:latin typeface="Times New Roman" pitchFamily="18" charset="0"/>
                  <a:cs typeface="Arial" pitchFamily="34" charset="0"/>
                </a:rPr>
                <a:t>i</a:t>
              </a:r>
              <a:r>
                <a:rPr kumimoji="0" lang="en-GB" sz="1600" b="0" i="0" u="none" strike="noStrike" cap="none" normalizeH="0" baseline="0" dirty="0" smtClean="0">
                  <a:ln>
                    <a:noFill/>
                  </a:ln>
                  <a:solidFill>
                    <a:srgbClr val="FFFFFF"/>
                  </a:solidFill>
                  <a:effectLst/>
                  <a:latin typeface="Times New Roman" pitchFamily="18"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7367" name="AutoShape 23"/>
            <p:cNvCxnSpPr>
              <a:cxnSpLocks noChangeShapeType="1"/>
            </p:cNvCxnSpPr>
            <p:nvPr/>
          </p:nvCxnSpPr>
          <p:spPr bwMode="auto">
            <a:xfrm flipH="1" flipV="1">
              <a:off x="6566" y="6220"/>
              <a:ext cx="714" cy="723"/>
            </a:xfrm>
            <a:prstGeom prst="straightConnector1">
              <a:avLst/>
            </a:prstGeom>
            <a:noFill/>
            <a:ln w="9525">
              <a:solidFill>
                <a:srgbClr val="7F7F7F"/>
              </a:solidFill>
              <a:round/>
              <a:headEnd/>
              <a:tailEnd type="triangle" w="med" len="med"/>
            </a:ln>
          </p:spPr>
        </p:cxnSp>
      </p:grpSp>
      <p:sp>
        <p:nvSpPr>
          <p:cNvPr id="38" name="Rectangle 37"/>
          <p:cNvSpPr/>
          <p:nvPr/>
        </p:nvSpPr>
        <p:spPr>
          <a:xfrm>
            <a:off x="2123728" y="6237312"/>
            <a:ext cx="4572000" cy="369332"/>
          </a:xfrm>
          <a:prstGeom prst="rect">
            <a:avLst/>
          </a:prstGeom>
        </p:spPr>
        <p:txBody>
          <a:bodyPr>
            <a:spAutoFit/>
          </a:bodyPr>
          <a:lstStyle/>
          <a:p>
            <a:pPr algn="ctr"/>
            <a:r>
              <a:rPr lang="en-IN" sz="1800" b="1" dirty="0" smtClean="0"/>
              <a:t>The generated trajectory for vehicles</a:t>
            </a:r>
            <a:endParaRPr lang="en-GB"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Expansion strategy selection</a:t>
            </a:r>
            <a:endParaRPr lang="en-GB" dirty="0"/>
          </a:p>
        </p:txBody>
      </p:sp>
      <p:sp>
        <p:nvSpPr>
          <p:cNvPr id="3" name="Content Placeholder 2"/>
          <p:cNvSpPr>
            <a:spLocks noGrp="1"/>
          </p:cNvSpPr>
          <p:nvPr>
            <p:ph idx="1"/>
          </p:nvPr>
        </p:nvSpPr>
        <p:spPr>
          <a:xfrm>
            <a:off x="755650" y="1600200"/>
            <a:ext cx="7931150" cy="1684784"/>
          </a:xfrm>
        </p:spPr>
        <p:txBody>
          <a:bodyPr/>
          <a:lstStyle/>
          <a:p>
            <a:r>
              <a:rPr lang="en-GB" dirty="0" smtClean="0"/>
              <a:t>All 3 strategies used for all state expansions results in too many expanded states</a:t>
            </a:r>
          </a:p>
          <a:p>
            <a:r>
              <a:rPr lang="en-GB" dirty="0" smtClean="0"/>
              <a:t>To limit expansions following heuristic rule is used</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5" name="Table 4"/>
          <p:cNvGraphicFramePr>
            <a:graphicFrameLocks noGrp="1"/>
          </p:cNvGraphicFramePr>
          <p:nvPr/>
        </p:nvGraphicFramePr>
        <p:xfrm>
          <a:off x="395536" y="2996952"/>
          <a:ext cx="5904656" cy="3529568"/>
        </p:xfrm>
        <a:graphic>
          <a:graphicData uri="http://schemas.openxmlformats.org/drawingml/2006/table">
            <a:tbl>
              <a:tblPr firstRow="1" bandRow="1">
                <a:tableStyleId>{5C22544A-7EE6-4342-B048-85BDC9FD1C3A}</a:tableStyleId>
              </a:tblPr>
              <a:tblGrid>
                <a:gridCol w="1858872"/>
                <a:gridCol w="4045784"/>
              </a:tblGrid>
              <a:tr h="432048">
                <a:tc>
                  <a:txBody>
                    <a:bodyPr/>
                    <a:lstStyle/>
                    <a:p>
                      <a:r>
                        <a:rPr lang="en-GB" dirty="0" smtClean="0"/>
                        <a:t>Strategy</a:t>
                      </a:r>
                      <a:endParaRPr lang="en-GB" dirty="0"/>
                    </a:p>
                  </a:txBody>
                  <a:tcPr/>
                </a:tc>
                <a:tc>
                  <a:txBody>
                    <a:bodyPr/>
                    <a:lstStyle/>
                    <a:p>
                      <a:r>
                        <a:rPr lang="en-GB" dirty="0" smtClean="0"/>
                        <a:t>Precondition</a:t>
                      </a:r>
                      <a:endParaRPr lang="en-GB" dirty="0"/>
                    </a:p>
                  </a:txBody>
                  <a:tcPr/>
                </a:tc>
              </a:tr>
              <a:tr h="720080">
                <a:tc>
                  <a:txBody>
                    <a:bodyPr/>
                    <a:lstStyle/>
                    <a:p>
                      <a:r>
                        <a:rPr lang="en-GB" b="1" dirty="0" smtClean="0"/>
                        <a:t>Free State Expansion</a:t>
                      </a:r>
                      <a:endParaRPr lang="en-GB" b="1" dirty="0"/>
                    </a:p>
                  </a:txBody>
                  <a:tcPr/>
                </a:tc>
                <a:tc>
                  <a:txBody>
                    <a:bodyPr/>
                    <a:lstStyle/>
                    <a:p>
                      <a:r>
                        <a:rPr lang="en-GB" dirty="0" smtClean="0"/>
                        <a:t>Parent state was expanded by free state expansion and no new vehicle</a:t>
                      </a:r>
                      <a:r>
                        <a:rPr lang="en-GB" baseline="0" dirty="0" smtClean="0"/>
                        <a:t> encountered/left, a new vehicle encountered/left</a:t>
                      </a:r>
                      <a:endParaRPr lang="en-GB" dirty="0"/>
                    </a:p>
                  </a:txBody>
                  <a:tcPr/>
                </a:tc>
              </a:tr>
              <a:tr h="720080">
                <a:tc>
                  <a:txBody>
                    <a:bodyPr/>
                    <a:lstStyle/>
                    <a:p>
                      <a:r>
                        <a:rPr lang="en-GB" b="1" dirty="0" smtClean="0"/>
                        <a:t>Vehicle Following</a:t>
                      </a:r>
                      <a:endParaRPr lang="en-GB"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Parent state was expanded by vehicle following and no new vehicle</a:t>
                      </a:r>
                      <a:r>
                        <a:rPr lang="en-GB" baseline="0" dirty="0" smtClean="0"/>
                        <a:t> encountered/left, a new vehicle encountered/left</a:t>
                      </a:r>
                      <a:endParaRPr lang="en-GB" dirty="0" smtClean="0"/>
                    </a:p>
                  </a:txBody>
                  <a:tcPr/>
                </a:tc>
              </a:tr>
              <a:tr h="720080">
                <a:tc>
                  <a:txBody>
                    <a:bodyPr/>
                    <a:lstStyle/>
                    <a:p>
                      <a:r>
                        <a:rPr lang="en-GB" b="1" dirty="0" smtClean="0"/>
                        <a:t>Wait for vehicle</a:t>
                      </a:r>
                      <a:endParaRPr lang="en-GB" b="1" dirty="0"/>
                    </a:p>
                  </a:txBody>
                  <a:tcPr/>
                </a:tc>
                <a:tc>
                  <a:txBody>
                    <a:bodyPr/>
                    <a:lstStyle/>
                    <a:p>
                      <a:r>
                        <a:rPr lang="en-GB" dirty="0" smtClean="0"/>
                        <a:t>Sudden change in</a:t>
                      </a:r>
                      <a:r>
                        <a:rPr lang="en-GB" baseline="0" dirty="0" smtClean="0"/>
                        <a:t> road width used for obstacle assessment</a:t>
                      </a:r>
                      <a:endParaRPr lang="en-GB" dirty="0"/>
                    </a:p>
                  </a:txBody>
                  <a:tcPr/>
                </a:tc>
              </a:tr>
            </a:tbl>
          </a:graphicData>
        </a:graphic>
      </p:graphicFrame>
      <p:sp>
        <p:nvSpPr>
          <p:cNvPr id="7" name="Rectangle 6"/>
          <p:cNvSpPr/>
          <p:nvPr/>
        </p:nvSpPr>
        <p:spPr bwMode="auto">
          <a:xfrm>
            <a:off x="6660232" y="3068960"/>
            <a:ext cx="2304256" cy="288032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Rdg Vesta" pitchFamily="2" charset="0"/>
              </a:rPr>
              <a:t>Once decided to overtake/</a:t>
            </a:r>
            <a:r>
              <a:rPr kumimoji="0" lang="en-GB" sz="2000" b="0" i="0" u="none" strike="noStrike" cap="none" normalizeH="0" dirty="0" smtClean="0">
                <a:ln>
                  <a:noFill/>
                </a:ln>
                <a:solidFill>
                  <a:schemeClr val="tx1"/>
                </a:solidFill>
                <a:effectLst/>
                <a:latin typeface="Rdg Vesta" pitchFamily="2" charset="0"/>
              </a:rPr>
              <a:t> follow a vehicle, continue doing so till a new vehicle approaches or leaves (changing overtake scenario)</a:t>
            </a:r>
            <a:endParaRPr kumimoji="0" lang="en-GB" sz="2000" b="0" i="0" u="none" strike="noStrike" cap="none" normalizeH="0" baseline="0" dirty="0" smtClean="0">
              <a:ln>
                <a:noFill/>
              </a:ln>
              <a:solidFill>
                <a:schemeClr val="tx1"/>
              </a:solidFill>
              <a:effectLst/>
              <a:latin typeface="Rdg Vesta" pitchFamily="2" charset="0"/>
            </a:endParaRPr>
          </a:p>
        </p:txBody>
      </p:sp>
      <p:sp>
        <p:nvSpPr>
          <p:cNvPr id="8" name="Right Brace 7"/>
          <p:cNvSpPr/>
          <p:nvPr/>
        </p:nvSpPr>
        <p:spPr bwMode="auto">
          <a:xfrm>
            <a:off x="6228184" y="3717032"/>
            <a:ext cx="432048" cy="1800200"/>
          </a:xfrm>
          <a:prstGeom prst="rightBrac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Rdg Vesta" pitchFamily="2"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(Virtual) Lanes</a:t>
            </a:r>
            <a:endParaRPr lang="en-GB" dirty="0"/>
          </a:p>
        </p:txBody>
      </p:sp>
      <p:graphicFrame>
        <p:nvGraphicFramePr>
          <p:cNvPr id="5" name="Content Placeholder 4"/>
          <p:cNvGraphicFramePr>
            <a:graphicFrameLocks noGrp="1"/>
          </p:cNvGraphicFramePr>
          <p:nvPr>
            <p:ph idx="1"/>
          </p:nvPr>
        </p:nvGraphicFramePr>
        <p:xfrm>
          <a:off x="539552" y="1844824"/>
          <a:ext cx="7931150" cy="3383280"/>
        </p:xfrm>
        <a:graphic>
          <a:graphicData uri="http://schemas.openxmlformats.org/drawingml/2006/table">
            <a:tbl>
              <a:tblPr firstRow="1" bandRow="1">
                <a:tableStyleId>{5C22544A-7EE6-4342-B048-85BDC9FD1C3A}</a:tableStyleId>
              </a:tblPr>
              <a:tblGrid>
                <a:gridCol w="2448272"/>
                <a:gridCol w="5482878"/>
              </a:tblGrid>
              <a:tr h="370840">
                <a:tc>
                  <a:txBody>
                    <a:bodyPr/>
                    <a:lstStyle/>
                    <a:p>
                      <a:r>
                        <a:rPr lang="en-GB" sz="2400" dirty="0" smtClean="0"/>
                        <a:t>Properties</a:t>
                      </a:r>
                      <a:endParaRPr lang="en-GB" sz="2400" dirty="0"/>
                    </a:p>
                  </a:txBody>
                  <a:tcPr/>
                </a:tc>
                <a:tc>
                  <a:txBody>
                    <a:bodyPr/>
                    <a:lstStyle/>
                    <a:p>
                      <a:endParaRPr lang="en-GB" sz="2400"/>
                    </a:p>
                  </a:txBody>
                  <a:tcPr/>
                </a:tc>
              </a:tr>
              <a:tr h="370840">
                <a:tc>
                  <a:txBody>
                    <a:bodyPr/>
                    <a:lstStyle/>
                    <a:p>
                      <a:r>
                        <a:rPr lang="en-GB" sz="2400" dirty="0" smtClean="0"/>
                        <a:t>Distributed</a:t>
                      </a:r>
                      <a:endParaRPr lang="en-GB" sz="2400" dirty="0"/>
                    </a:p>
                  </a:txBody>
                  <a:tcPr/>
                </a:tc>
                <a:tc>
                  <a:txBody>
                    <a:bodyPr/>
                    <a:lstStyle/>
                    <a:p>
                      <a:r>
                        <a:rPr lang="en-IN" sz="2400" kern="1200" dirty="0" smtClean="0">
                          <a:solidFill>
                            <a:schemeClr val="dk1"/>
                          </a:solidFill>
                          <a:latin typeface="+mn-lt"/>
                          <a:ea typeface="+mn-ea"/>
                          <a:cs typeface="+mn-cs"/>
                        </a:rPr>
                        <a:t>The </a:t>
                      </a:r>
                      <a:r>
                        <a:rPr lang="en-IN" sz="2400" i="1" kern="1200" dirty="0" smtClean="0">
                          <a:solidFill>
                            <a:schemeClr val="dk1"/>
                          </a:solidFill>
                          <a:latin typeface="+mn-lt"/>
                          <a:ea typeface="+mn-ea"/>
                          <a:cs typeface="+mn-cs"/>
                        </a:rPr>
                        <a:t>number of lanes</a:t>
                      </a:r>
                      <a:r>
                        <a:rPr lang="en-IN" sz="2400" kern="1200" dirty="0" smtClean="0">
                          <a:solidFill>
                            <a:schemeClr val="dk1"/>
                          </a:solidFill>
                          <a:latin typeface="+mn-lt"/>
                          <a:ea typeface="+mn-ea"/>
                          <a:cs typeface="+mn-cs"/>
                        </a:rPr>
                        <a:t> and their </a:t>
                      </a:r>
                      <a:r>
                        <a:rPr lang="en-IN" sz="2400" i="1" kern="1200" dirty="0" smtClean="0">
                          <a:solidFill>
                            <a:schemeClr val="dk1"/>
                          </a:solidFill>
                          <a:latin typeface="+mn-lt"/>
                          <a:ea typeface="+mn-ea"/>
                          <a:cs typeface="+mn-cs"/>
                        </a:rPr>
                        <a:t>widths</a:t>
                      </a:r>
                      <a:r>
                        <a:rPr lang="en-IN" sz="2400" kern="1200" dirty="0" smtClean="0">
                          <a:solidFill>
                            <a:schemeClr val="dk1"/>
                          </a:solidFill>
                          <a:latin typeface="+mn-lt"/>
                          <a:ea typeface="+mn-ea"/>
                          <a:cs typeface="+mn-cs"/>
                        </a:rPr>
                        <a:t> may change in different segments of the road</a:t>
                      </a:r>
                      <a:endParaRPr lang="en-GB" sz="3200" dirty="0"/>
                    </a:p>
                  </a:txBody>
                  <a:tcPr/>
                </a:tc>
              </a:tr>
              <a:tr h="370840">
                <a:tc>
                  <a:txBody>
                    <a:bodyPr/>
                    <a:lstStyle/>
                    <a:p>
                      <a:r>
                        <a:rPr lang="en-GB" sz="2400" dirty="0" smtClean="0"/>
                        <a:t>Dynamic</a:t>
                      </a:r>
                      <a:endParaRPr lang="en-GB" sz="2400" dirty="0"/>
                    </a:p>
                  </a:txBody>
                  <a:tcPr/>
                </a:tc>
                <a:tc>
                  <a:txBody>
                    <a:bodyPr/>
                    <a:lstStyle/>
                    <a:p>
                      <a:r>
                        <a:rPr lang="en-IN" sz="2400" kern="1200" dirty="0" smtClean="0">
                          <a:solidFill>
                            <a:schemeClr val="dk1"/>
                          </a:solidFill>
                          <a:latin typeface="+mn-lt"/>
                          <a:ea typeface="+mn-ea"/>
                          <a:cs typeface="+mn-cs"/>
                        </a:rPr>
                        <a:t>The lanes change along with </a:t>
                      </a:r>
                      <a:r>
                        <a:rPr lang="en-IN" sz="2400" i="1" kern="1200" dirty="0" smtClean="0">
                          <a:solidFill>
                            <a:schemeClr val="dk1"/>
                          </a:solidFill>
                          <a:latin typeface="+mn-lt"/>
                          <a:ea typeface="+mn-ea"/>
                          <a:cs typeface="+mn-cs"/>
                        </a:rPr>
                        <a:t>time</a:t>
                      </a:r>
                      <a:r>
                        <a:rPr lang="en-IN" sz="2400" kern="1200" dirty="0" smtClean="0">
                          <a:solidFill>
                            <a:schemeClr val="dk1"/>
                          </a:solidFill>
                          <a:latin typeface="+mn-lt"/>
                          <a:ea typeface="+mn-ea"/>
                          <a:cs typeface="+mn-cs"/>
                        </a:rPr>
                        <a:t> for every pathway as the vehicles pass by.</a:t>
                      </a:r>
                      <a:endParaRPr lang="en-GB" sz="3200" dirty="0"/>
                    </a:p>
                  </a:txBody>
                  <a:tcPr/>
                </a:tc>
              </a:tr>
              <a:tr h="370840">
                <a:tc>
                  <a:txBody>
                    <a:bodyPr/>
                    <a:lstStyle/>
                    <a:p>
                      <a:r>
                        <a:rPr lang="en-GB" sz="2400" dirty="0" smtClean="0"/>
                        <a:t>Single Vehicle</a:t>
                      </a:r>
                      <a:endParaRPr lang="en-GB" sz="2400" dirty="0"/>
                    </a:p>
                  </a:txBody>
                  <a:tcPr/>
                </a:tc>
                <a:tc>
                  <a:txBody>
                    <a:bodyPr/>
                    <a:lstStyle/>
                    <a:p>
                      <a:r>
                        <a:rPr lang="en-IN" sz="2400" kern="1200" dirty="0" smtClean="0">
                          <a:solidFill>
                            <a:schemeClr val="dk1"/>
                          </a:solidFill>
                          <a:latin typeface="+mn-lt"/>
                          <a:ea typeface="+mn-ea"/>
                          <a:cs typeface="+mn-cs"/>
                        </a:rPr>
                        <a:t>No two vehicles may occupy a lane side-by-side</a:t>
                      </a:r>
                      <a:endParaRPr lang="en-GB" sz="3200" dirty="0"/>
                    </a:p>
                  </a:txBody>
                  <a:tcPr/>
                </a:tc>
              </a:tr>
              <a:tr h="370840">
                <a:tc>
                  <a:txBody>
                    <a:bodyPr/>
                    <a:lstStyle/>
                    <a:p>
                      <a:r>
                        <a:rPr lang="en-GB" sz="2400" dirty="0" smtClean="0"/>
                        <a:t>Variable Width</a:t>
                      </a:r>
                      <a:endParaRPr lang="en-GB" sz="2400" dirty="0"/>
                    </a:p>
                  </a:txBody>
                  <a:tcPr/>
                </a:tc>
                <a:tc>
                  <a:txBody>
                    <a:bodyPr/>
                    <a:lstStyle/>
                    <a:p>
                      <a:r>
                        <a:rPr lang="en-IN" sz="2400" kern="1200" dirty="0" smtClean="0">
                          <a:solidFill>
                            <a:schemeClr val="dk1"/>
                          </a:solidFill>
                          <a:latin typeface="+mn-lt"/>
                          <a:ea typeface="+mn-ea"/>
                          <a:cs typeface="+mn-cs"/>
                        </a:rPr>
                        <a:t>Every lane has a different </a:t>
                      </a:r>
                      <a:r>
                        <a:rPr lang="en-IN" sz="2400" i="1" kern="1200" dirty="0" smtClean="0">
                          <a:solidFill>
                            <a:schemeClr val="dk1"/>
                          </a:solidFill>
                          <a:latin typeface="+mn-lt"/>
                          <a:ea typeface="+mn-ea"/>
                          <a:cs typeface="+mn-cs"/>
                        </a:rPr>
                        <a:t>width</a:t>
                      </a:r>
                      <a:endParaRPr lang="en-GB" sz="3200" dirty="0"/>
                    </a:p>
                  </a:txBody>
                  <a:tcPr/>
                </a:tc>
              </a:tr>
            </a:tbl>
          </a:graphicData>
        </a:graphic>
      </p:graphicFrame>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pic>
        <p:nvPicPr>
          <p:cNvPr id="5" name="Picture 4" descr="C:\Users\kala\Desktop\draft\chapter 4\figs\figure 4.27a.bmp"/>
          <p:cNvPicPr/>
          <p:nvPr/>
        </p:nvPicPr>
        <p:blipFill rotWithShape="1">
          <a:blip r:embed="rId2" cstate="print">
            <a:extLst>
              <a:ext uri="{28A0092B-C50C-407E-A947-70E740481C1C}">
                <a14:useLocalDpi xmlns:a14="http://schemas.microsoft.com/office/drawing/2010/main" val="0"/>
              </a:ext>
            </a:extLst>
          </a:blip>
          <a:srcRect r="6256" b="9604"/>
          <a:stretch/>
        </p:blipFill>
        <p:spPr bwMode="auto">
          <a:xfrm>
            <a:off x="827584" y="1628800"/>
            <a:ext cx="3168352" cy="1656184"/>
          </a:xfrm>
          <a:prstGeom prst="rect">
            <a:avLst/>
          </a:prstGeom>
          <a:noFill/>
          <a:ln>
            <a:noFill/>
          </a:ln>
          <a:extLst>
            <a:ext uri="{53640926-AAD7-44D8-BBD7-CCE9431645EC}">
              <a14:shadowObscured xmlns:a14="http://schemas.microsoft.com/office/drawing/2010/main"/>
            </a:ext>
          </a:extLst>
        </p:spPr>
      </p:pic>
      <p:pic>
        <p:nvPicPr>
          <p:cNvPr id="6" name="Picture 5" descr="C:\Users\kala\Desktop\draft\chapter 4\figs\figure 4.27b.bmp"/>
          <p:cNvPicPr/>
          <p:nvPr/>
        </p:nvPicPr>
        <p:blipFill rotWithShape="1">
          <a:blip r:embed="rId3" cstate="print">
            <a:extLst>
              <a:ext uri="{28A0092B-C50C-407E-A947-70E740481C1C}">
                <a14:useLocalDpi xmlns:a14="http://schemas.microsoft.com/office/drawing/2010/main" val="0"/>
              </a:ext>
            </a:extLst>
          </a:blip>
          <a:srcRect r="5594" b="11724"/>
          <a:stretch/>
        </p:blipFill>
        <p:spPr bwMode="auto">
          <a:xfrm>
            <a:off x="4283968" y="1700808"/>
            <a:ext cx="3240360" cy="1584176"/>
          </a:xfrm>
          <a:prstGeom prst="rect">
            <a:avLst/>
          </a:prstGeom>
          <a:noFill/>
          <a:ln>
            <a:noFill/>
          </a:ln>
          <a:extLst>
            <a:ext uri="{53640926-AAD7-44D8-BBD7-CCE9431645EC}">
              <a14:shadowObscured xmlns:a14="http://schemas.microsoft.com/office/drawing/2010/main"/>
            </a:ext>
          </a:extLst>
        </p:spPr>
      </p:pic>
      <p:pic>
        <p:nvPicPr>
          <p:cNvPr id="7" name="Picture 6" descr="C:\Users\kala\Desktop\draft\chapter 4\figs\figure 4.27c.bmp"/>
          <p:cNvPicPr/>
          <p:nvPr/>
        </p:nvPicPr>
        <p:blipFill rotWithShape="1">
          <a:blip r:embed="rId4" cstate="print">
            <a:extLst>
              <a:ext uri="{28A0092B-C50C-407E-A947-70E740481C1C}">
                <a14:useLocalDpi xmlns:a14="http://schemas.microsoft.com/office/drawing/2010/main" val="0"/>
              </a:ext>
            </a:extLst>
          </a:blip>
          <a:srcRect r="4773" b="10219"/>
          <a:stretch/>
        </p:blipFill>
        <p:spPr bwMode="auto">
          <a:xfrm>
            <a:off x="827584" y="3501008"/>
            <a:ext cx="3168352" cy="1872208"/>
          </a:xfrm>
          <a:prstGeom prst="rect">
            <a:avLst/>
          </a:prstGeom>
          <a:noFill/>
          <a:ln>
            <a:noFill/>
          </a:ln>
          <a:extLst>
            <a:ext uri="{53640926-AAD7-44D8-BBD7-CCE9431645EC}">
              <a14:shadowObscured xmlns:a14="http://schemas.microsoft.com/office/drawing/2010/main"/>
            </a:ext>
          </a:extLst>
        </p:spPr>
      </p:pic>
      <p:pic>
        <p:nvPicPr>
          <p:cNvPr id="8" name="Picture 7" descr="C:\Users\kala\Desktop\draft\chapter 4\figs\figure 4.27d.bmp"/>
          <p:cNvPicPr/>
          <p:nvPr/>
        </p:nvPicPr>
        <p:blipFill rotWithShape="1">
          <a:blip r:embed="rId5" cstate="print">
            <a:extLst>
              <a:ext uri="{28A0092B-C50C-407E-A947-70E740481C1C}">
                <a14:useLocalDpi xmlns:a14="http://schemas.microsoft.com/office/drawing/2010/main" val="0"/>
              </a:ext>
            </a:extLst>
          </a:blip>
          <a:srcRect r="7223" b="17560"/>
          <a:stretch/>
        </p:blipFill>
        <p:spPr bwMode="auto">
          <a:xfrm>
            <a:off x="4283968" y="3573016"/>
            <a:ext cx="3312368" cy="1728192"/>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pic>
        <p:nvPicPr>
          <p:cNvPr id="5" name="Picture 4" descr="C:\Users\kala\Desktop\draft\chapter 4\figs\figure 4.27e.bmp"/>
          <p:cNvPicPr/>
          <p:nvPr/>
        </p:nvPicPr>
        <p:blipFill rotWithShape="1">
          <a:blip r:embed="rId2" cstate="print">
            <a:extLst>
              <a:ext uri="{28A0092B-C50C-407E-A947-70E740481C1C}">
                <a14:useLocalDpi xmlns:a14="http://schemas.microsoft.com/office/drawing/2010/main" val="0"/>
              </a:ext>
            </a:extLst>
          </a:blip>
          <a:srcRect r="2875" b="17555"/>
          <a:stretch/>
        </p:blipFill>
        <p:spPr bwMode="auto">
          <a:xfrm>
            <a:off x="827584" y="1700808"/>
            <a:ext cx="3240360" cy="1872208"/>
          </a:xfrm>
          <a:prstGeom prst="rect">
            <a:avLst/>
          </a:prstGeom>
          <a:noFill/>
          <a:ln>
            <a:noFill/>
          </a:ln>
          <a:extLst>
            <a:ext uri="{53640926-AAD7-44D8-BBD7-CCE9431645EC}">
              <a14:shadowObscured xmlns:a14="http://schemas.microsoft.com/office/drawing/2010/main"/>
            </a:ext>
          </a:extLst>
        </p:spPr>
      </p:pic>
      <p:pic>
        <p:nvPicPr>
          <p:cNvPr id="6" name="Picture 5" descr="C:\Users\kala\Desktop\draft\chapter 4\figs\figure 4.27f.bmp"/>
          <p:cNvPicPr/>
          <p:nvPr/>
        </p:nvPicPr>
        <p:blipFill rotWithShape="1">
          <a:blip r:embed="rId3" cstate="print">
            <a:extLst>
              <a:ext uri="{28A0092B-C50C-407E-A947-70E740481C1C}">
                <a14:useLocalDpi xmlns:a14="http://schemas.microsoft.com/office/drawing/2010/main" val="0"/>
              </a:ext>
            </a:extLst>
          </a:blip>
          <a:srcRect r="3093" b="15151"/>
          <a:stretch/>
        </p:blipFill>
        <p:spPr bwMode="auto">
          <a:xfrm>
            <a:off x="4283968" y="1772816"/>
            <a:ext cx="3528392" cy="1800200"/>
          </a:xfrm>
          <a:prstGeom prst="rect">
            <a:avLst/>
          </a:prstGeom>
          <a:noFill/>
          <a:ln>
            <a:noFill/>
          </a:ln>
          <a:extLst>
            <a:ext uri="{53640926-AAD7-44D8-BBD7-CCE9431645EC}">
              <a14:shadowObscured xmlns:a14="http://schemas.microsoft.com/office/drawing/2010/main"/>
            </a:ext>
          </a:extLst>
        </p:spPr>
      </p:pic>
      <p:pic>
        <p:nvPicPr>
          <p:cNvPr id="7" name="Picture 6" descr="C:\Users\kala\Desktop\draft\chapter 4\figs\figure 4.27g.bmp"/>
          <p:cNvPicPr/>
          <p:nvPr/>
        </p:nvPicPr>
        <p:blipFill rotWithShape="1">
          <a:blip r:embed="rId4" cstate="print">
            <a:extLst>
              <a:ext uri="{28A0092B-C50C-407E-A947-70E740481C1C}">
                <a14:useLocalDpi xmlns:a14="http://schemas.microsoft.com/office/drawing/2010/main" val="0"/>
              </a:ext>
            </a:extLst>
          </a:blip>
          <a:srcRect l="10204" t="5650" r="11700" b="23729"/>
          <a:stretch/>
        </p:blipFill>
        <p:spPr bwMode="auto">
          <a:xfrm>
            <a:off x="2195736" y="3789040"/>
            <a:ext cx="3960440" cy="2088232"/>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pic>
        <p:nvPicPr>
          <p:cNvPr id="5" name="Picture 4" descr="C:\Users\kala\Desktop\draft\chapter 4\figs\figure 4.28a.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556792"/>
            <a:ext cx="3312368" cy="1656184"/>
          </a:xfrm>
          <a:prstGeom prst="rect">
            <a:avLst/>
          </a:prstGeom>
          <a:noFill/>
          <a:ln>
            <a:noFill/>
          </a:ln>
        </p:spPr>
      </p:pic>
      <p:pic>
        <p:nvPicPr>
          <p:cNvPr id="6" name="Picture 5" descr="C:\Users\kala\Desktop\draft\chapter 4\figs\figure 4.28b.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628800"/>
            <a:ext cx="3672408" cy="1512168"/>
          </a:xfrm>
          <a:prstGeom prst="rect">
            <a:avLst/>
          </a:prstGeom>
          <a:noFill/>
          <a:ln>
            <a:noFill/>
          </a:ln>
        </p:spPr>
      </p:pic>
      <p:pic>
        <p:nvPicPr>
          <p:cNvPr id="7" name="Picture 6" descr="C:\Users\kala\Desktop\draft\chapter 4\figs\figure 4.28c.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3356992"/>
            <a:ext cx="3312368" cy="19442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pic>
        <p:nvPicPr>
          <p:cNvPr id="5" name="Picture 4" descr="C:\Users\kala\Desktop\draft\chapter 4\figs\figure 4.28d.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556792"/>
            <a:ext cx="3132501" cy="1656184"/>
          </a:xfrm>
          <a:prstGeom prst="rect">
            <a:avLst/>
          </a:prstGeom>
          <a:noFill/>
          <a:ln>
            <a:noFill/>
          </a:ln>
        </p:spPr>
      </p:pic>
      <p:pic>
        <p:nvPicPr>
          <p:cNvPr id="6" name="Picture 5" descr="C:\Users\kala\Desktop\draft\chapter 4\figs\figure 4.28e.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556792"/>
            <a:ext cx="3168352" cy="1656184"/>
          </a:xfrm>
          <a:prstGeom prst="rect">
            <a:avLst/>
          </a:prstGeom>
          <a:noFill/>
          <a:ln>
            <a:noFill/>
          </a:ln>
        </p:spPr>
      </p:pic>
      <p:pic>
        <p:nvPicPr>
          <p:cNvPr id="7" name="Picture 6" descr="C:\Users\kala\Desktop\draft\chapter 4\figs\figure 4.28f.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3573016"/>
            <a:ext cx="3744416" cy="22322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5" name="Chart 4"/>
          <p:cNvGraphicFramePr/>
          <p:nvPr/>
        </p:nvGraphicFramePr>
        <p:xfrm>
          <a:off x="971600" y="1628800"/>
          <a:ext cx="4464496"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203848" y="3933056"/>
          <a:ext cx="4968552" cy="2448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5" name="Chart 4"/>
          <p:cNvGraphicFramePr/>
          <p:nvPr/>
        </p:nvGraphicFramePr>
        <p:xfrm>
          <a:off x="755576" y="1772816"/>
          <a:ext cx="4226317" cy="2396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419872" y="4077072"/>
          <a:ext cx="4896544" cy="22322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GB" dirty="0" smtClean="0"/>
              <a:t>rkala.99k.org</a:t>
            </a:r>
          </a:p>
          <a:p>
            <a:endParaRPr lang="en-GB" dirty="0"/>
          </a:p>
        </p:txBody>
      </p:sp>
      <p:sp>
        <p:nvSpPr>
          <p:cNvPr id="5" name="Title 4"/>
          <p:cNvSpPr>
            <a:spLocks noGrp="1"/>
          </p:cNvSpPr>
          <p:nvPr>
            <p:ph type="title"/>
          </p:nvPr>
        </p:nvSpPr>
        <p:spPr>
          <a:xfrm>
            <a:off x="722313" y="4406900"/>
            <a:ext cx="7772400" cy="1362075"/>
          </a:xfrm>
        </p:spPr>
        <p:txBody>
          <a:bodyPr/>
          <a:lstStyle/>
          <a:p>
            <a:pPr>
              <a:defRPr/>
            </a:pPr>
            <a:r>
              <a:rPr lang="en-US" dirty="0" smtClean="0"/>
              <a:t>Thank You</a:t>
            </a:r>
            <a:endParaRPr lang="en-IN" dirty="0"/>
          </a:p>
        </p:txBody>
      </p:sp>
      <p:sp>
        <p:nvSpPr>
          <p:cNvPr id="6" name="Text Placeholder 5"/>
          <p:cNvSpPr txBox="1">
            <a:spLocks/>
          </p:cNvSpPr>
          <p:nvPr/>
        </p:nvSpPr>
        <p:spPr bwMode="auto">
          <a:xfrm>
            <a:off x="285750" y="1214438"/>
            <a:ext cx="6072188"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0000"/>
              </a:lnSpc>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2pPr>
            <a:lvl3pPr marL="1143000" indent="-228600" algn="l" rtl="0" eaLnBrk="1" fontAlgn="base" hangingPunct="1">
              <a:lnSpc>
                <a:spcPct val="110000"/>
              </a:lnSpc>
              <a:spcBef>
                <a:spcPct val="10000"/>
              </a:spcBef>
              <a:spcAft>
                <a:spcPct val="0"/>
              </a:spcAft>
              <a:buClr>
                <a:schemeClr val="tx2"/>
              </a:buClr>
              <a:buChar char="•"/>
              <a:defRPr sz="2000">
                <a:solidFill>
                  <a:schemeClr val="tx1"/>
                </a:solidFill>
                <a:latin typeface="+mn-lt"/>
              </a:defRPr>
            </a:lvl3pPr>
            <a:lvl4pPr marL="1600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4pPr>
            <a:lvl5pPr marL="20574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a:lstStyle>
          <a:p>
            <a:pPr>
              <a:defRPr/>
            </a:pPr>
            <a:r>
              <a:rPr lang="en-US" b="1" dirty="0" smtClean="0"/>
              <a:t>Acknowledgements:</a:t>
            </a:r>
          </a:p>
          <a:p>
            <a:pPr marL="363538" indent="-188913">
              <a:buFont typeface="Arial" pitchFamily="34" charset="0"/>
              <a:buChar char="•"/>
              <a:defRPr/>
            </a:pPr>
            <a:r>
              <a:rPr lang="en-US" dirty="0" smtClean="0"/>
              <a:t>Commonwealth Scholarship Commission in the United Kingdom </a:t>
            </a:r>
          </a:p>
          <a:p>
            <a:pPr marL="363538" indent="-188913">
              <a:buFont typeface="Arial" pitchFamily="34" charset="0"/>
              <a:buChar char="•"/>
              <a:defRPr/>
            </a:pPr>
            <a:r>
              <a:rPr lang="en-US" dirty="0" smtClean="0"/>
              <a:t>British Council</a:t>
            </a:r>
            <a:endParaRPr lang="en-IN" dirty="0"/>
          </a:p>
        </p:txBody>
      </p:sp>
    </p:spTree>
    <p:extLst>
      <p:ext uri="{BB962C8B-B14F-4D97-AF65-F5344CB8AC3E}">
        <p14:creationId xmlns:p14="http://schemas.microsoft.com/office/powerpoint/2010/main" val="1455026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Approach</a:t>
            </a:r>
            <a:endParaRPr lang="en-GB" dirty="0"/>
          </a:p>
        </p:txBody>
      </p:sp>
      <p:sp>
        <p:nvSpPr>
          <p:cNvPr id="3" name="Content Placeholder 2"/>
          <p:cNvSpPr>
            <a:spLocks noGrp="1"/>
          </p:cNvSpPr>
          <p:nvPr>
            <p:ph idx="1"/>
          </p:nvPr>
        </p:nvSpPr>
        <p:spPr/>
        <p:txBody>
          <a:bodyPr/>
          <a:lstStyle/>
          <a:p>
            <a:r>
              <a:rPr lang="en-GB" dirty="0" smtClean="0"/>
              <a:t>A general graph (here Uniform Cost Search) search can be used with:</a:t>
            </a:r>
          </a:p>
          <a:p>
            <a:pPr lvl="1"/>
            <a:r>
              <a:rPr lang="en-GB" dirty="0" smtClean="0"/>
              <a:t>High resolution maps</a:t>
            </a:r>
          </a:p>
          <a:p>
            <a:pPr lvl="1"/>
            <a:r>
              <a:rPr lang="en-GB" dirty="0" smtClean="0"/>
              <a:t>Rich action set for the vehicle</a:t>
            </a:r>
          </a:p>
          <a:p>
            <a:pPr>
              <a:buNone/>
            </a:pPr>
            <a:endParaRPr lang="en-GB" dirty="0" smtClean="0"/>
          </a:p>
          <a:p>
            <a:r>
              <a:rPr lang="en-GB" dirty="0" smtClean="0"/>
              <a:t>To solve within computational time, the number of states expanded needs to be restricted</a:t>
            </a:r>
          </a:p>
          <a:p>
            <a:endParaRPr lang="en-GB" dirty="0" smtClean="0"/>
          </a:p>
          <a:p>
            <a:r>
              <a:rPr lang="en-GB" dirty="0" smtClean="0"/>
              <a:t>Coordination strategy needs to be devised</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Reduction</a:t>
            </a:r>
            <a:endParaRPr lang="en-GB" dirty="0"/>
          </a:p>
        </p:txBody>
      </p:sp>
      <p:sp>
        <p:nvSpPr>
          <p:cNvPr id="3" name="Content Placeholder 2"/>
          <p:cNvSpPr>
            <a:spLocks noGrp="1"/>
          </p:cNvSpPr>
          <p:nvPr>
            <p:ph idx="1"/>
          </p:nvPr>
        </p:nvSpPr>
        <p:spPr/>
        <p:txBody>
          <a:bodyPr/>
          <a:lstStyle/>
          <a:p>
            <a:pPr>
              <a:buNone/>
            </a:pPr>
            <a:endParaRPr lang="en-GB" i="1" dirty="0" smtClean="0"/>
          </a:p>
          <a:p>
            <a:pPr>
              <a:buNone/>
            </a:pPr>
            <a:r>
              <a:rPr lang="en-GB" sz="2800" i="1" dirty="0" smtClean="0"/>
              <a:t>Reduction hypothesis:</a:t>
            </a:r>
            <a:endParaRPr lang="en-GB" sz="2800" dirty="0" smtClean="0"/>
          </a:p>
          <a:p>
            <a:endParaRPr lang="en-GB" dirty="0" smtClean="0"/>
          </a:p>
          <a:p>
            <a:r>
              <a:rPr lang="en-GB" dirty="0" smtClean="0"/>
              <a:t>Vehicles maximize lateral separations</a:t>
            </a:r>
          </a:p>
          <a:p>
            <a:r>
              <a:rPr lang="en-GB" dirty="0" smtClean="0"/>
              <a:t>Vehicles prefer to travel at same lateral positions along the road</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Expansion</a:t>
            </a:r>
            <a:endParaRPr lang="en-GB" dirty="0"/>
          </a:p>
        </p:txBody>
      </p:sp>
      <p:sp>
        <p:nvSpPr>
          <p:cNvPr id="3" name="Content Placeholder 2"/>
          <p:cNvSpPr>
            <a:spLocks noGrp="1"/>
          </p:cNvSpPr>
          <p:nvPr>
            <p:ph idx="1"/>
          </p:nvPr>
        </p:nvSpPr>
        <p:spPr/>
        <p:txBody>
          <a:bodyPr/>
          <a:lstStyle/>
          <a:p>
            <a:r>
              <a:rPr lang="en-GB" dirty="0" smtClean="0"/>
              <a:t>Consider expansion of a state L</a:t>
            </a:r>
          </a:p>
          <a:p>
            <a:r>
              <a:rPr lang="en-GB" dirty="0" smtClean="0"/>
              <a:t>Problem is selecting child states L formed as a result of the expansion</a:t>
            </a:r>
          </a:p>
          <a:p>
            <a:endParaRPr lang="en-GB" dirty="0" smtClean="0"/>
          </a:p>
          <a:p>
            <a:r>
              <a:rPr lang="en-GB" dirty="0" smtClean="0"/>
              <a:t>Only </a:t>
            </a:r>
            <a:r>
              <a:rPr lang="en-GB" i="1" dirty="0" smtClean="0"/>
              <a:t>expansion</a:t>
            </a:r>
            <a:r>
              <a:rPr lang="en-GB" dirty="0" smtClean="0"/>
              <a:t> step of the graph search algorithm is discussed in this work, while the rest of the algorithm is same as a general graph search. </a:t>
            </a:r>
          </a:p>
          <a:p>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Considering only </a:t>
            </a:r>
            <a:br>
              <a:rPr lang="en-GB" dirty="0" smtClean="0"/>
            </a:br>
            <a:r>
              <a:rPr lang="en-GB" dirty="0" smtClean="0"/>
              <a:t>a Single Vehicle</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State Reduction</a:t>
            </a:r>
            <a:endParaRPr lang="en-GB" dirty="0"/>
          </a:p>
        </p:txBody>
      </p:sp>
      <p:sp>
        <p:nvSpPr>
          <p:cNvPr id="4" name="Slide Number Placeholder 3"/>
          <p:cNvSpPr>
            <a:spLocks noGrp="1"/>
          </p:cNvSpPr>
          <p:nvPr>
            <p:ph type="sldNum" sz="quarter" idx="10"/>
          </p:nvPr>
        </p:nvSpPr>
        <p:spPr/>
        <p:txBody>
          <a:bodyPr/>
          <a:lstStyle/>
          <a:p>
            <a:r>
              <a:rPr lang="en-GB" smtClean="0"/>
              <a:t>rkala.99k.org</a:t>
            </a:r>
          </a:p>
          <a:p>
            <a:endParaRPr lang="en-GB" dirty="0"/>
          </a:p>
        </p:txBody>
      </p:sp>
      <p:graphicFrame>
        <p:nvGraphicFramePr>
          <p:cNvPr id="7" name="Diagram 6"/>
          <p:cNvGraphicFramePr/>
          <p:nvPr/>
        </p:nvGraphicFramePr>
        <p:xfrm>
          <a:off x="179512" y="908720"/>
          <a:ext cx="8784976"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2051720" y="4149080"/>
          <a:ext cx="3168352" cy="25518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Straight Arrow Connector 9"/>
          <p:cNvCxnSpPr/>
          <p:nvPr/>
        </p:nvCxnSpPr>
        <p:spPr bwMode="auto">
          <a:xfrm flipV="1">
            <a:off x="3779912" y="3501008"/>
            <a:ext cx="1512168" cy="648072"/>
          </a:xfrm>
          <a:prstGeom prst="straightConnector1">
            <a:avLst/>
          </a:prstGeom>
          <a:noFill/>
          <a:ln w="50800">
            <a:solidFill>
              <a:schemeClr val="accent1"/>
            </a:solidFill>
            <a:prstDash val="sysDash"/>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Rdg_PP_without_R_WHITE_slides">
  <a:themeElements>
    <a:clrScheme name="Bright colours jl 1">
      <a:dk1>
        <a:srgbClr val="000000"/>
      </a:dk1>
      <a:lt1>
        <a:srgbClr val="F8F8F8"/>
      </a:lt1>
      <a:dk2>
        <a:srgbClr val="BF0071"/>
      </a:dk2>
      <a:lt2>
        <a:srgbClr val="1C1C1C"/>
      </a:lt2>
      <a:accent1>
        <a:srgbClr val="BF0071"/>
      </a:accent1>
      <a:accent2>
        <a:srgbClr val="808080"/>
      </a:accent2>
      <a:accent3>
        <a:srgbClr val="FBFBFB"/>
      </a:accent3>
      <a:accent4>
        <a:srgbClr val="000000"/>
      </a:accent4>
      <a:accent5>
        <a:srgbClr val="DCAABB"/>
      </a:accent5>
      <a:accent6>
        <a:srgbClr val="737373"/>
      </a:accent6>
      <a:hlink>
        <a:srgbClr val="BF0071"/>
      </a:hlink>
      <a:folHlink>
        <a:srgbClr val="777777"/>
      </a:folHlink>
    </a:clrScheme>
    <a:fontScheme name="Bright colours jl">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Rdg Vesta"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Rdg Vesta" pitchFamily="2" charset="0"/>
          </a:defRPr>
        </a:defPPr>
      </a:lstStyle>
    </a:lnDef>
  </a:objectDefaults>
  <a:extraClrSchemeLst>
    <a:extraClrScheme>
      <a:clrScheme name="Bright colours jl 1">
        <a:dk1>
          <a:srgbClr val="000000"/>
        </a:dk1>
        <a:lt1>
          <a:srgbClr val="F8F8F8"/>
        </a:lt1>
        <a:dk2>
          <a:srgbClr val="BF0071"/>
        </a:dk2>
        <a:lt2>
          <a:srgbClr val="1C1C1C"/>
        </a:lt2>
        <a:accent1>
          <a:srgbClr val="BF0071"/>
        </a:accent1>
        <a:accent2>
          <a:srgbClr val="808080"/>
        </a:accent2>
        <a:accent3>
          <a:srgbClr val="FBFBFB"/>
        </a:accent3>
        <a:accent4>
          <a:srgbClr val="000000"/>
        </a:accent4>
        <a:accent5>
          <a:srgbClr val="DCAABB"/>
        </a:accent5>
        <a:accent6>
          <a:srgbClr val="737373"/>
        </a:accent6>
        <a:hlink>
          <a:srgbClr val="BF0071"/>
        </a:hlink>
        <a:folHlink>
          <a:srgbClr val="777777"/>
        </a:folHlink>
      </a:clrScheme>
      <a:clrMap bg1="lt1" tx1="dk1" bg2="lt2" tx2="dk2" accent1="accent1" accent2="accent2" accent3="accent3" accent4="accent4" accent5="accent5" accent6="accent6" hlink="hlink" folHlink="folHlink"/>
    </a:extraClrScheme>
    <a:extraClrScheme>
      <a:clrScheme name="Bright colours jl 2">
        <a:dk1>
          <a:srgbClr val="000000"/>
        </a:dk1>
        <a:lt1>
          <a:srgbClr val="F8F8F8"/>
        </a:lt1>
        <a:dk2>
          <a:srgbClr val="642864"/>
        </a:dk2>
        <a:lt2>
          <a:srgbClr val="1C1C1C"/>
        </a:lt2>
        <a:accent1>
          <a:srgbClr val="642864"/>
        </a:accent1>
        <a:accent2>
          <a:srgbClr val="808080"/>
        </a:accent2>
        <a:accent3>
          <a:srgbClr val="FBFBFB"/>
        </a:accent3>
        <a:accent4>
          <a:srgbClr val="000000"/>
        </a:accent4>
        <a:accent5>
          <a:srgbClr val="B8ACB8"/>
        </a:accent5>
        <a:accent6>
          <a:srgbClr val="737373"/>
        </a:accent6>
        <a:hlink>
          <a:srgbClr val="642864"/>
        </a:hlink>
        <a:folHlink>
          <a:srgbClr val="777777"/>
        </a:folHlink>
      </a:clrScheme>
      <a:clrMap bg1="lt1" tx1="dk1" bg2="lt2" tx2="dk2" accent1="accent1" accent2="accent2" accent3="accent3" accent4="accent4" accent5="accent5" accent6="accent6" hlink="hlink" folHlink="folHlink"/>
    </a:extraClrScheme>
    <a:extraClrScheme>
      <a:clrScheme name="Bright colours jl 3">
        <a:dk1>
          <a:srgbClr val="000000"/>
        </a:dk1>
        <a:lt1>
          <a:srgbClr val="F8F8F8"/>
        </a:lt1>
        <a:dk2>
          <a:srgbClr val="0F5C9D"/>
        </a:dk2>
        <a:lt2>
          <a:srgbClr val="1C1C1C"/>
        </a:lt2>
        <a:accent1>
          <a:srgbClr val="0F5C9D"/>
        </a:accent1>
        <a:accent2>
          <a:srgbClr val="808080"/>
        </a:accent2>
        <a:accent3>
          <a:srgbClr val="FBFBFB"/>
        </a:accent3>
        <a:accent4>
          <a:srgbClr val="000000"/>
        </a:accent4>
        <a:accent5>
          <a:srgbClr val="AAB5CC"/>
        </a:accent5>
        <a:accent6>
          <a:srgbClr val="737373"/>
        </a:accent6>
        <a:hlink>
          <a:srgbClr val="0F5C9D"/>
        </a:hlink>
        <a:folHlink>
          <a:srgbClr val="777777"/>
        </a:folHlink>
      </a:clrScheme>
      <a:clrMap bg1="lt1" tx1="dk1" bg2="lt2" tx2="dk2" accent1="accent1" accent2="accent2" accent3="accent3" accent4="accent4" accent5="accent5" accent6="accent6" hlink="hlink" folHlink="folHlink"/>
    </a:extraClrScheme>
    <a:extraClrScheme>
      <a:clrScheme name="Bright colours jl 4">
        <a:dk1>
          <a:srgbClr val="000000"/>
        </a:dk1>
        <a:lt1>
          <a:srgbClr val="F8F8F8"/>
        </a:lt1>
        <a:dk2>
          <a:srgbClr val="FF6600"/>
        </a:dk2>
        <a:lt2>
          <a:srgbClr val="1C1C1C"/>
        </a:lt2>
        <a:accent1>
          <a:srgbClr val="FF6600"/>
        </a:accent1>
        <a:accent2>
          <a:srgbClr val="808080"/>
        </a:accent2>
        <a:accent3>
          <a:srgbClr val="FBFBFB"/>
        </a:accent3>
        <a:accent4>
          <a:srgbClr val="000000"/>
        </a:accent4>
        <a:accent5>
          <a:srgbClr val="FFB8AA"/>
        </a:accent5>
        <a:accent6>
          <a:srgbClr val="737373"/>
        </a:accent6>
        <a:hlink>
          <a:srgbClr val="FF6600"/>
        </a:hlink>
        <a:folHlink>
          <a:srgbClr val="777777"/>
        </a:folHlink>
      </a:clrScheme>
      <a:clrMap bg1="lt1" tx1="dk1" bg2="lt2" tx2="dk2" accent1="accent1" accent2="accent2" accent3="accent3" accent4="accent4" accent5="accent5" accent6="accent6" hlink="hlink" folHlink="folHlink"/>
    </a:extraClrScheme>
    <a:extraClrScheme>
      <a:clrScheme name="Bright colours jl 5">
        <a:dk1>
          <a:srgbClr val="000000"/>
        </a:dk1>
        <a:lt1>
          <a:srgbClr val="F8F8F8"/>
        </a:lt1>
        <a:dk2>
          <a:srgbClr val="12AD2B"/>
        </a:dk2>
        <a:lt2>
          <a:srgbClr val="1C1C1C"/>
        </a:lt2>
        <a:accent1>
          <a:srgbClr val="12AD2B"/>
        </a:accent1>
        <a:accent2>
          <a:srgbClr val="808080"/>
        </a:accent2>
        <a:accent3>
          <a:srgbClr val="FBFBFB"/>
        </a:accent3>
        <a:accent4>
          <a:srgbClr val="000000"/>
        </a:accent4>
        <a:accent5>
          <a:srgbClr val="AAD3AC"/>
        </a:accent5>
        <a:accent6>
          <a:srgbClr val="737373"/>
        </a:accent6>
        <a:hlink>
          <a:srgbClr val="12AD2B"/>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Rdg_PP_without_R_WHITE_slides</Template>
  <TotalTime>2056</TotalTime>
  <Words>2029</Words>
  <Application>Microsoft Office PowerPoint</Application>
  <PresentationFormat>On-screen Show (4:3)</PresentationFormat>
  <Paragraphs>353</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Rdg Vesta</vt:lpstr>
      <vt:lpstr>Times New Roman</vt:lpstr>
      <vt:lpstr>Calibri</vt:lpstr>
      <vt:lpstr>Rdg_PP_without_R_WHITE_slides</vt:lpstr>
      <vt:lpstr>Motion Planning for Multiple Autonomous Vehicles </vt:lpstr>
      <vt:lpstr>Why Graph Search?</vt:lpstr>
      <vt:lpstr>Key Contributions </vt:lpstr>
      <vt:lpstr>Defining  (Virtual) Lanes</vt:lpstr>
      <vt:lpstr>Solution Approach</vt:lpstr>
      <vt:lpstr>State Reduction</vt:lpstr>
      <vt:lpstr>State Expansion</vt:lpstr>
      <vt:lpstr>Considering only  a Single Vehicle</vt:lpstr>
      <vt:lpstr>State Reduction</vt:lpstr>
      <vt:lpstr>State Reduction</vt:lpstr>
      <vt:lpstr>Why use L2 and not L3?</vt:lpstr>
      <vt:lpstr>Why L2 and not L3?</vt:lpstr>
      <vt:lpstr>State Selection</vt:lpstr>
      <vt:lpstr>State Selection</vt:lpstr>
      <vt:lpstr>Curve Generation</vt:lpstr>
      <vt:lpstr>Small Obstacle Problem</vt:lpstr>
      <vt:lpstr>Lane</vt:lpstr>
      <vt:lpstr>Graph generated</vt:lpstr>
      <vt:lpstr>Results</vt:lpstr>
      <vt:lpstr>Considering Multiple vehicles</vt:lpstr>
      <vt:lpstr>Problem </vt:lpstr>
      <vt:lpstr>Expansion Strategy</vt:lpstr>
      <vt:lpstr>Free State Expansion</vt:lpstr>
      <vt:lpstr>Strategy</vt:lpstr>
      <vt:lpstr>Region of independent lane</vt:lpstr>
      <vt:lpstr>Calculating  new affected region</vt:lpstr>
      <vt:lpstr>Calculating affected region</vt:lpstr>
      <vt:lpstr>Calculating affected region</vt:lpstr>
      <vt:lpstr>Calculating affected region</vt:lpstr>
      <vt:lpstr>Lane Distribution</vt:lpstr>
      <vt:lpstr>Free State Expansion</vt:lpstr>
      <vt:lpstr>Vehicle Following </vt:lpstr>
      <vt:lpstr>Vehicle Following</vt:lpstr>
      <vt:lpstr>Wait for Vehicle</vt:lpstr>
      <vt:lpstr>Wait for Vehicle</vt:lpstr>
      <vt:lpstr>Computing the position of wait</vt:lpstr>
      <vt:lpstr>Modification of Trajectories</vt:lpstr>
      <vt:lpstr>Wait for Vehicle Strategy</vt:lpstr>
      <vt:lpstr>Expansion strategy selection</vt:lpstr>
      <vt:lpstr>Results</vt:lpstr>
      <vt:lpstr>Results</vt:lpstr>
      <vt:lpstr>Results</vt:lpstr>
      <vt:lpstr>Results</vt:lpstr>
      <vt:lpstr>Analysis</vt:lpstr>
      <vt:lpstr>Analysis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Planning for Autonomous vehicles</dc:title>
  <dc:creator>kala</dc:creator>
  <cp:lastModifiedBy>kala</cp:lastModifiedBy>
  <cp:revision>274</cp:revision>
  <cp:lastPrinted>2006-09-19T14:59:33Z</cp:lastPrinted>
  <dcterms:created xsi:type="dcterms:W3CDTF">2012-12-29T19:01:42Z</dcterms:created>
  <dcterms:modified xsi:type="dcterms:W3CDTF">2014-04-15T13:31:12Z</dcterms:modified>
</cp:coreProperties>
</file>