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9" r:id="rId3"/>
    <p:sldId id="270" r:id="rId4"/>
    <p:sldId id="274" r:id="rId5"/>
    <p:sldId id="271" r:id="rId6"/>
    <p:sldId id="272" r:id="rId7"/>
    <p:sldId id="273" r:id="rId8"/>
    <p:sldId id="275" r:id="rId9"/>
    <p:sldId id="298" r:id="rId10"/>
    <p:sldId id="276" r:id="rId11"/>
    <p:sldId id="277" r:id="rId12"/>
    <p:sldId id="278" r:id="rId13"/>
    <p:sldId id="279" r:id="rId14"/>
    <p:sldId id="280" r:id="rId15"/>
    <p:sldId id="282" r:id="rId16"/>
    <p:sldId id="299" r:id="rId17"/>
    <p:sldId id="281" r:id="rId18"/>
    <p:sldId id="283" r:id="rId19"/>
    <p:sldId id="286" r:id="rId20"/>
    <p:sldId id="284" r:id="rId21"/>
    <p:sldId id="285" r:id="rId22"/>
    <p:sldId id="300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68" r:id="rId35"/>
  </p:sldIdLst>
  <p:sldSz cx="9144000" cy="6858000" type="screen4x3"/>
  <p:notesSz cx="6718300" cy="9867900"/>
  <p:embeddedFontLst>
    <p:embeddedFont>
      <p:font typeface="Rdg Vesta" panose="020B060402020202020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071"/>
    <a:srgbClr val="D799A1"/>
    <a:srgbClr val="7EAF35"/>
    <a:srgbClr val="F3F3F3"/>
    <a:srgbClr val="F0F0F0"/>
    <a:srgbClr val="EEEEEE"/>
    <a:srgbClr val="FDFDF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6" autoAdjust="0"/>
    <p:restoredTop sz="94671" autoAdjust="0"/>
  </p:normalViewPr>
  <p:slideViewPr>
    <p:cSldViewPr>
      <p:cViewPr>
        <p:scale>
          <a:sx n="70" d="100"/>
          <a:sy n="70" d="100"/>
        </p:scale>
        <p:origin x="-141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j010708\Desktop\space\graphs\ob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j010708\Desktop\space\graphs\ob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Sheet1!$B$1:$B$11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Sheet1!$C$1:$C$11</c:f>
              <c:numCache>
                <c:formatCode>General</c:formatCode>
                <c:ptCount val="11"/>
                <c:pt idx="0">
                  <c:v>0.46128800000000031</c:v>
                </c:pt>
                <c:pt idx="1">
                  <c:v>0.46643800000000002</c:v>
                </c:pt>
                <c:pt idx="2">
                  <c:v>0.49550100000000002</c:v>
                </c:pt>
                <c:pt idx="3">
                  <c:v>0.516343</c:v>
                </c:pt>
                <c:pt idx="4">
                  <c:v>0.54924799999999996</c:v>
                </c:pt>
                <c:pt idx="5">
                  <c:v>0.59359399999999796</c:v>
                </c:pt>
                <c:pt idx="6">
                  <c:v>0.562303</c:v>
                </c:pt>
                <c:pt idx="7">
                  <c:v>0.6015509999999995</c:v>
                </c:pt>
                <c:pt idx="8">
                  <c:v>0.62839900000000215</c:v>
                </c:pt>
                <c:pt idx="9">
                  <c:v>0.62640700000000005</c:v>
                </c:pt>
                <c:pt idx="10">
                  <c:v>0.64677300000000215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6992"/>
        <c:axId val="2758912"/>
      </c:lineChart>
      <c:catAx>
        <c:axId val="2756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Obstacles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58912"/>
        <c:crosses val="autoZero"/>
        <c:auto val="1"/>
        <c:lblAlgn val="ctr"/>
        <c:lblOffset val="100"/>
        <c:noMultiLvlLbl val="0"/>
      </c:catAx>
      <c:valAx>
        <c:axId val="2758912"/>
        <c:scaling>
          <c:orientation val="minMax"/>
          <c:min val="0.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of Optimization (secs)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56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prstClr val="black"/>
              </a:solidFill>
            </a:ln>
          </c:spPr>
          <c:marker>
            <c:symbol val="none"/>
          </c:marker>
          <c:val>
            <c:numRef>
              <c:f>Sheet1!$C$22:$C$27</c:f>
              <c:numCache>
                <c:formatCode>General</c:formatCode>
                <c:ptCount val="6"/>
                <c:pt idx="0">
                  <c:v>0.45746000000000031</c:v>
                </c:pt>
                <c:pt idx="1">
                  <c:v>0.67670200000000214</c:v>
                </c:pt>
                <c:pt idx="2">
                  <c:v>0.49909900000000001</c:v>
                </c:pt>
                <c:pt idx="3">
                  <c:v>1.080408</c:v>
                </c:pt>
                <c:pt idx="4">
                  <c:v>2.4904479999999967</c:v>
                </c:pt>
                <c:pt idx="5">
                  <c:v>3.509277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4912"/>
        <c:axId val="111951872"/>
      </c:lineChart>
      <c:catAx>
        <c:axId val="2774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Vehicles</a:t>
                </a:r>
              </a:p>
            </c:rich>
          </c:tx>
          <c:overlay val="0"/>
        </c:title>
        <c:majorTickMark val="out"/>
        <c:minorTickMark val="none"/>
        <c:tickLblPos val="nextTo"/>
        <c:crossAx val="111951872"/>
        <c:crosses val="autoZero"/>
        <c:auto val="1"/>
        <c:lblAlgn val="ctr"/>
        <c:lblOffset val="100"/>
        <c:noMultiLvlLbl val="0"/>
      </c:catAx>
      <c:valAx>
        <c:axId val="1119518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 algn="ctr" rtl="0">
                  <a:defRPr/>
                </a:pPr>
                <a:r>
                  <a:rPr lang="en-US"/>
                  <a:t>Time of Optimization (secs)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74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74DA73-4D2F-48CE-8127-B4D880B2F567}" type="doc">
      <dgm:prSet loTypeId="urn:microsoft.com/office/officeart/2005/8/layout/chevron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E445EB9-BBCB-4A67-AF34-A505CF8D9283}">
      <dgm:prSet phldrT="[Text]"/>
      <dgm:spPr/>
      <dgm:t>
        <a:bodyPr/>
        <a:lstStyle/>
        <a:p>
          <a:r>
            <a:rPr lang="en-GB" dirty="0" smtClean="0"/>
            <a:t>Pathway Selection</a:t>
          </a:r>
          <a:endParaRPr lang="en-GB" dirty="0"/>
        </a:p>
      </dgm:t>
    </dgm:pt>
    <dgm:pt modelId="{2499C08C-4FD9-4AC2-B8A3-B93DDF31CE29}" type="parTrans" cxnId="{F156F231-7DC9-41B0-A6DA-FB661B05BB39}">
      <dgm:prSet/>
      <dgm:spPr/>
      <dgm:t>
        <a:bodyPr/>
        <a:lstStyle/>
        <a:p>
          <a:endParaRPr lang="en-GB"/>
        </a:p>
      </dgm:t>
    </dgm:pt>
    <dgm:pt modelId="{0B149107-BAEE-4A94-8DC5-0E40517AB27A}" type="sibTrans" cxnId="{F156F231-7DC9-41B0-A6DA-FB661B05BB39}">
      <dgm:prSet/>
      <dgm:spPr/>
      <dgm:t>
        <a:bodyPr/>
        <a:lstStyle/>
        <a:p>
          <a:endParaRPr lang="en-GB"/>
        </a:p>
      </dgm:t>
    </dgm:pt>
    <dgm:pt modelId="{41A94CA7-BB56-47B8-8341-9295F8C04C3D}">
      <dgm:prSet phldrT="[Text]"/>
      <dgm:spPr/>
      <dgm:t>
        <a:bodyPr/>
        <a:lstStyle/>
        <a:p>
          <a:r>
            <a:rPr lang="en-GB" dirty="0" smtClean="0"/>
            <a:t>Obstacle Avoidance Strategy</a:t>
          </a:r>
          <a:endParaRPr lang="en-GB" dirty="0"/>
        </a:p>
      </dgm:t>
    </dgm:pt>
    <dgm:pt modelId="{A32A1D0C-8D1A-4539-B34E-C436B880ADCE}" type="parTrans" cxnId="{0B2EAF67-065E-4FC4-8019-7402F69FEB93}">
      <dgm:prSet/>
      <dgm:spPr/>
      <dgm:t>
        <a:bodyPr/>
        <a:lstStyle/>
        <a:p>
          <a:endParaRPr lang="en-GB"/>
        </a:p>
      </dgm:t>
    </dgm:pt>
    <dgm:pt modelId="{82D774FC-C176-41E3-966B-C21FAC45CA73}" type="sibTrans" cxnId="{0B2EAF67-065E-4FC4-8019-7402F69FEB93}">
      <dgm:prSet/>
      <dgm:spPr/>
      <dgm:t>
        <a:bodyPr/>
        <a:lstStyle/>
        <a:p>
          <a:endParaRPr lang="en-GB"/>
        </a:p>
      </dgm:t>
    </dgm:pt>
    <dgm:pt modelId="{6698E433-42AC-471A-8862-EDD0C6099D4F}">
      <dgm:prSet phldrT="[Text]"/>
      <dgm:spPr/>
      <dgm:t>
        <a:bodyPr/>
        <a:lstStyle/>
        <a:p>
          <a:r>
            <a:rPr lang="en-GB" dirty="0" smtClean="0"/>
            <a:t>Select widest and shortest length pathways</a:t>
          </a:r>
          <a:endParaRPr lang="en-GB" dirty="0"/>
        </a:p>
      </dgm:t>
    </dgm:pt>
    <dgm:pt modelId="{91B68B0E-BEB6-4E8A-A7E7-DC6716A71588}" type="parTrans" cxnId="{E8C6129C-F029-48F9-97F3-64848F98E8A4}">
      <dgm:prSet/>
      <dgm:spPr/>
      <dgm:t>
        <a:bodyPr/>
        <a:lstStyle/>
        <a:p>
          <a:endParaRPr lang="en-GB"/>
        </a:p>
      </dgm:t>
    </dgm:pt>
    <dgm:pt modelId="{5315C93A-868D-4238-A985-6A307E7EFF6F}" type="sibTrans" cxnId="{E8C6129C-F029-48F9-97F3-64848F98E8A4}">
      <dgm:prSet/>
      <dgm:spPr/>
      <dgm:t>
        <a:bodyPr/>
        <a:lstStyle/>
        <a:p>
          <a:endParaRPr lang="en-GB"/>
        </a:p>
      </dgm:t>
    </dgm:pt>
    <dgm:pt modelId="{1916E5AB-6B32-4A67-855D-BEEE775FECAE}">
      <dgm:prSet phldrT="[Text]"/>
      <dgm:spPr/>
      <dgm:t>
        <a:bodyPr/>
        <a:lstStyle/>
        <a:p>
          <a:r>
            <a:rPr lang="en-GB" dirty="0" smtClean="0"/>
            <a:t>Pathway Distribution</a:t>
          </a:r>
          <a:endParaRPr lang="en-GB" dirty="0"/>
        </a:p>
      </dgm:t>
    </dgm:pt>
    <dgm:pt modelId="{EC36F2CC-E307-47EE-9044-ED2EA72064D6}" type="parTrans" cxnId="{2B6249A3-54EA-42BB-8E68-98204F88A7A6}">
      <dgm:prSet/>
      <dgm:spPr/>
      <dgm:t>
        <a:bodyPr/>
        <a:lstStyle/>
        <a:p>
          <a:endParaRPr lang="en-GB"/>
        </a:p>
      </dgm:t>
    </dgm:pt>
    <dgm:pt modelId="{F9EB96F8-1943-402F-B17A-9CC475A6930D}" type="sibTrans" cxnId="{2B6249A3-54EA-42BB-8E68-98204F88A7A6}">
      <dgm:prSet/>
      <dgm:spPr/>
      <dgm:t>
        <a:bodyPr/>
        <a:lstStyle/>
        <a:p>
          <a:endParaRPr lang="en-GB"/>
        </a:p>
      </dgm:t>
    </dgm:pt>
    <dgm:pt modelId="{61796B87-8847-4B10-B00E-15DF85767CC0}">
      <dgm:prSet phldrT="[Text]"/>
      <dgm:spPr/>
      <dgm:t>
        <a:bodyPr/>
        <a:lstStyle/>
        <a:p>
          <a:r>
            <a:rPr lang="en-GB" dirty="0" smtClean="0"/>
            <a:t>Arrange vehicles projected to lie in a pathway segment</a:t>
          </a:r>
          <a:endParaRPr lang="en-GB" dirty="0"/>
        </a:p>
      </dgm:t>
    </dgm:pt>
    <dgm:pt modelId="{637226F4-AF52-4FF9-B6E1-D40544D52353}" type="parTrans" cxnId="{6C34425C-2AC7-4124-B9B8-5D6A27EADCB3}">
      <dgm:prSet/>
      <dgm:spPr/>
      <dgm:t>
        <a:bodyPr/>
        <a:lstStyle/>
        <a:p>
          <a:endParaRPr lang="en-GB"/>
        </a:p>
      </dgm:t>
    </dgm:pt>
    <dgm:pt modelId="{4401B8BA-B19C-4045-BE92-0A9979E3C7FF}" type="sibTrans" cxnId="{6C34425C-2AC7-4124-B9B8-5D6A27EADCB3}">
      <dgm:prSet/>
      <dgm:spPr/>
      <dgm:t>
        <a:bodyPr/>
        <a:lstStyle/>
        <a:p>
          <a:endParaRPr lang="en-GB"/>
        </a:p>
      </dgm:t>
    </dgm:pt>
    <dgm:pt modelId="{3E2EDF27-4541-458F-8C9D-38672C08D824}">
      <dgm:prSet phldrT="[Text]"/>
      <dgm:spPr/>
      <dgm:t>
        <a:bodyPr/>
        <a:lstStyle/>
        <a:p>
          <a:r>
            <a:rPr lang="en-GB" dirty="0" smtClean="0"/>
            <a:t>Prioritization to decide vehicle relative order</a:t>
          </a:r>
          <a:endParaRPr lang="en-GB" dirty="0"/>
        </a:p>
      </dgm:t>
    </dgm:pt>
    <dgm:pt modelId="{1A4B4ADA-EE25-4BC2-9E8A-E0D758401FFD}" type="parTrans" cxnId="{4E77A8D5-55C5-40A5-99B4-02DBEC8FE59C}">
      <dgm:prSet/>
      <dgm:spPr/>
      <dgm:t>
        <a:bodyPr/>
        <a:lstStyle/>
        <a:p>
          <a:endParaRPr lang="en-GB"/>
        </a:p>
      </dgm:t>
    </dgm:pt>
    <dgm:pt modelId="{85F01D08-B5FB-4BD9-9EEE-CF0DF6F918C0}" type="sibTrans" cxnId="{4E77A8D5-55C5-40A5-99B4-02DBEC8FE59C}">
      <dgm:prSet/>
      <dgm:spPr/>
      <dgm:t>
        <a:bodyPr/>
        <a:lstStyle/>
        <a:p>
          <a:endParaRPr lang="en-GB"/>
        </a:p>
      </dgm:t>
    </dgm:pt>
    <dgm:pt modelId="{04E13D56-3AFC-4D8B-8F40-73F4DD402A08}">
      <dgm:prSet phldrT="[Text]"/>
      <dgm:spPr/>
      <dgm:t>
        <a:bodyPr/>
        <a:lstStyle/>
        <a:p>
          <a:r>
            <a:rPr lang="en-GB" dirty="0" smtClean="0"/>
            <a:t>Trajectory Generation</a:t>
          </a:r>
          <a:endParaRPr lang="en-GB" dirty="0"/>
        </a:p>
      </dgm:t>
    </dgm:pt>
    <dgm:pt modelId="{7992BB38-A439-497E-BB87-621313CAB75A}" type="parTrans" cxnId="{3F6D2F33-6BA3-4A6F-93E3-4361D29A5437}">
      <dgm:prSet/>
      <dgm:spPr/>
      <dgm:t>
        <a:bodyPr/>
        <a:lstStyle/>
        <a:p>
          <a:endParaRPr lang="en-GB"/>
        </a:p>
      </dgm:t>
    </dgm:pt>
    <dgm:pt modelId="{A651665A-D14B-4CB5-9F16-8077E99B7201}" type="sibTrans" cxnId="{3F6D2F33-6BA3-4A6F-93E3-4361D29A5437}">
      <dgm:prSet/>
      <dgm:spPr/>
      <dgm:t>
        <a:bodyPr/>
        <a:lstStyle/>
        <a:p>
          <a:endParaRPr lang="en-GB"/>
        </a:p>
      </dgm:t>
    </dgm:pt>
    <dgm:pt modelId="{0F28680F-F4E1-4B4A-868C-69473F137AF9}">
      <dgm:prSet phldrT="[Text]"/>
      <dgm:spPr/>
      <dgm:t>
        <a:bodyPr/>
        <a:lstStyle/>
        <a:p>
          <a:r>
            <a:rPr lang="en-GB" dirty="0" err="1" smtClean="0"/>
            <a:t>Spline</a:t>
          </a:r>
          <a:r>
            <a:rPr lang="en-GB" dirty="0" smtClean="0"/>
            <a:t> curves</a:t>
          </a:r>
          <a:endParaRPr lang="en-GB" dirty="0"/>
        </a:p>
      </dgm:t>
    </dgm:pt>
    <dgm:pt modelId="{E8B38385-6DB1-4067-BE38-C6635200F3BB}" type="parTrans" cxnId="{02B3EDE6-AFC7-4268-94DC-C7D829AA702D}">
      <dgm:prSet/>
      <dgm:spPr/>
      <dgm:t>
        <a:bodyPr/>
        <a:lstStyle/>
        <a:p>
          <a:endParaRPr lang="en-GB"/>
        </a:p>
      </dgm:t>
    </dgm:pt>
    <dgm:pt modelId="{02BDA829-FCF3-480B-8407-481AB689BA72}" type="sibTrans" cxnId="{02B3EDE6-AFC7-4268-94DC-C7D829AA702D}">
      <dgm:prSet/>
      <dgm:spPr/>
      <dgm:t>
        <a:bodyPr/>
        <a:lstStyle/>
        <a:p>
          <a:endParaRPr lang="en-GB"/>
        </a:p>
      </dgm:t>
    </dgm:pt>
    <dgm:pt modelId="{7E54AE49-4071-4679-8FBB-7FE918C05753}">
      <dgm:prSet phldrT="[Text]"/>
      <dgm:spPr/>
      <dgm:t>
        <a:bodyPr/>
        <a:lstStyle/>
        <a:p>
          <a:r>
            <a:rPr lang="en-GB" dirty="0" smtClean="0"/>
            <a:t>Feasibility check</a:t>
          </a:r>
          <a:endParaRPr lang="en-GB" dirty="0"/>
        </a:p>
      </dgm:t>
    </dgm:pt>
    <dgm:pt modelId="{520D4F95-B65E-44A6-97F3-41F90C07CDED}" type="parTrans" cxnId="{D98D935E-244C-4933-89A1-063402DBFF61}">
      <dgm:prSet/>
      <dgm:spPr/>
      <dgm:t>
        <a:bodyPr/>
        <a:lstStyle/>
        <a:p>
          <a:endParaRPr lang="en-GB"/>
        </a:p>
      </dgm:t>
    </dgm:pt>
    <dgm:pt modelId="{71524AD6-6287-47A4-B0E9-5ECD1197C372}" type="sibTrans" cxnId="{D98D935E-244C-4933-89A1-063402DBFF61}">
      <dgm:prSet/>
      <dgm:spPr/>
      <dgm:t>
        <a:bodyPr/>
        <a:lstStyle/>
        <a:p>
          <a:endParaRPr lang="en-GB"/>
        </a:p>
      </dgm:t>
    </dgm:pt>
    <dgm:pt modelId="{38E7CF70-6FDE-4A63-955B-BDDB966D6491}">
      <dgm:prSet phldrT="[Text]"/>
      <dgm:spPr/>
      <dgm:t>
        <a:bodyPr/>
        <a:lstStyle/>
        <a:p>
          <a:r>
            <a:rPr lang="en-GB" dirty="0" smtClean="0"/>
            <a:t>Separation maximization to decide vehicle position</a:t>
          </a:r>
          <a:endParaRPr lang="en-GB" dirty="0"/>
        </a:p>
      </dgm:t>
    </dgm:pt>
    <dgm:pt modelId="{E8ED37CB-C8C3-4379-9E48-2E03DBF632CD}" type="parTrans" cxnId="{D8783F9B-C446-4CED-9BA6-C66A5CA1236A}">
      <dgm:prSet/>
      <dgm:spPr/>
    </dgm:pt>
    <dgm:pt modelId="{23138AF2-2915-4FFD-8E1E-6294A1FD4996}" type="sibTrans" cxnId="{D8783F9B-C446-4CED-9BA6-C66A5CA1236A}">
      <dgm:prSet/>
      <dgm:spPr/>
    </dgm:pt>
    <dgm:pt modelId="{BFBD4F29-2CCB-4AA3-83FD-D1ABBFFD12D6}">
      <dgm:prSet phldrT="[Text]"/>
      <dgm:spPr/>
      <dgm:t>
        <a:bodyPr/>
        <a:lstStyle/>
        <a:p>
          <a:r>
            <a:rPr lang="en-GB" dirty="0" smtClean="0"/>
            <a:t>Local optimization</a:t>
          </a:r>
          <a:endParaRPr lang="en-GB" dirty="0"/>
        </a:p>
      </dgm:t>
    </dgm:pt>
    <dgm:pt modelId="{307E1171-4A72-4342-91D7-5A50B9F4671B}" type="parTrans" cxnId="{6DFF1288-E30A-4625-8DAF-9CE49078964D}">
      <dgm:prSet/>
      <dgm:spPr/>
    </dgm:pt>
    <dgm:pt modelId="{DE1D68F6-9C56-4226-9E38-6ACAB75839EB}" type="sibTrans" cxnId="{6DFF1288-E30A-4625-8DAF-9CE49078964D}">
      <dgm:prSet/>
      <dgm:spPr/>
    </dgm:pt>
    <dgm:pt modelId="{C358D5E2-F275-4ACB-B4D7-2A43BB57259B}" type="pres">
      <dgm:prSet presAssocID="{5174DA73-4D2F-48CE-8127-B4D880B2F56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801A748-AE4C-4659-917B-0924CD4861E4}" type="pres">
      <dgm:prSet presAssocID="{BE445EB9-BBCB-4A67-AF34-A505CF8D9283}" presName="composite" presStyleCnt="0"/>
      <dgm:spPr/>
    </dgm:pt>
    <dgm:pt modelId="{67C9A01D-047C-4050-A735-1A33456FE3BC}" type="pres">
      <dgm:prSet presAssocID="{BE445EB9-BBCB-4A67-AF34-A505CF8D928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95F965-AAE5-4AB2-9AFA-88D30393BB61}" type="pres">
      <dgm:prSet presAssocID="{BE445EB9-BBCB-4A67-AF34-A505CF8D928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851D06-C650-4D4C-82A4-5FD55EC678CE}" type="pres">
      <dgm:prSet presAssocID="{0B149107-BAEE-4A94-8DC5-0E40517AB27A}" presName="sp" presStyleCnt="0"/>
      <dgm:spPr/>
    </dgm:pt>
    <dgm:pt modelId="{99DDFBD1-3844-49A8-80F7-CAA21244AEFC}" type="pres">
      <dgm:prSet presAssocID="{1916E5AB-6B32-4A67-855D-BEEE775FECAE}" presName="composite" presStyleCnt="0"/>
      <dgm:spPr/>
    </dgm:pt>
    <dgm:pt modelId="{135995CC-BE73-46B6-9BD7-70ECC0A46E2F}" type="pres">
      <dgm:prSet presAssocID="{1916E5AB-6B32-4A67-855D-BEEE775FECA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04E31A-A003-4E48-9F67-7203DA256AAA}" type="pres">
      <dgm:prSet presAssocID="{1916E5AB-6B32-4A67-855D-BEEE775FECA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CA667D-EDC5-4A17-AE21-042DC4A15410}" type="pres">
      <dgm:prSet presAssocID="{F9EB96F8-1943-402F-B17A-9CC475A6930D}" presName="sp" presStyleCnt="0"/>
      <dgm:spPr/>
    </dgm:pt>
    <dgm:pt modelId="{73CCFD6C-B41E-482E-B1B9-BB00A0D53935}" type="pres">
      <dgm:prSet presAssocID="{04E13D56-3AFC-4D8B-8F40-73F4DD402A08}" presName="composite" presStyleCnt="0"/>
      <dgm:spPr/>
    </dgm:pt>
    <dgm:pt modelId="{7381FC0B-57BF-4746-9BC9-C00C86C09DD0}" type="pres">
      <dgm:prSet presAssocID="{04E13D56-3AFC-4D8B-8F40-73F4DD402A0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1AAD41-D06C-4518-BF37-C6751E51AC8F}" type="pres">
      <dgm:prSet presAssocID="{04E13D56-3AFC-4D8B-8F40-73F4DD402A0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156F231-7DC9-41B0-A6DA-FB661B05BB39}" srcId="{5174DA73-4D2F-48CE-8127-B4D880B2F567}" destId="{BE445EB9-BBCB-4A67-AF34-A505CF8D9283}" srcOrd="0" destOrd="0" parTransId="{2499C08C-4FD9-4AC2-B8A3-B93DDF31CE29}" sibTransId="{0B149107-BAEE-4A94-8DC5-0E40517AB27A}"/>
    <dgm:cxn modelId="{E8C6129C-F029-48F9-97F3-64848F98E8A4}" srcId="{BE445EB9-BBCB-4A67-AF34-A505CF8D9283}" destId="{6698E433-42AC-471A-8862-EDD0C6099D4F}" srcOrd="1" destOrd="0" parTransId="{91B68B0E-BEB6-4E8A-A7E7-DC6716A71588}" sibTransId="{5315C93A-868D-4238-A985-6A307E7EFF6F}"/>
    <dgm:cxn modelId="{05D8475E-AC9D-404F-A331-92136EBFE4FC}" type="presOf" srcId="{3E2EDF27-4541-458F-8C9D-38672C08D824}" destId="{E604E31A-A003-4E48-9F67-7203DA256AAA}" srcOrd="0" destOrd="1" presId="urn:microsoft.com/office/officeart/2005/8/layout/chevron2"/>
    <dgm:cxn modelId="{D98D935E-244C-4933-89A1-063402DBFF61}" srcId="{04E13D56-3AFC-4D8B-8F40-73F4DD402A08}" destId="{7E54AE49-4071-4679-8FBB-7FE918C05753}" srcOrd="1" destOrd="0" parTransId="{520D4F95-B65E-44A6-97F3-41F90C07CDED}" sibTransId="{71524AD6-6287-47A4-B0E9-5ECD1197C372}"/>
    <dgm:cxn modelId="{CE803228-B392-4F4E-83A5-61ABF657F494}" type="presOf" srcId="{BE445EB9-BBCB-4A67-AF34-A505CF8D9283}" destId="{67C9A01D-047C-4050-A735-1A33456FE3BC}" srcOrd="0" destOrd="0" presId="urn:microsoft.com/office/officeart/2005/8/layout/chevron2"/>
    <dgm:cxn modelId="{63C55B43-3F71-4304-9A59-51F87C55C7D1}" type="presOf" srcId="{6698E433-42AC-471A-8862-EDD0C6099D4F}" destId="{5D95F965-AAE5-4AB2-9AFA-88D30393BB61}" srcOrd="0" destOrd="1" presId="urn:microsoft.com/office/officeart/2005/8/layout/chevron2"/>
    <dgm:cxn modelId="{A84D446C-112A-42AC-963E-9E11CB512D76}" type="presOf" srcId="{38E7CF70-6FDE-4A63-955B-BDDB966D6491}" destId="{E604E31A-A003-4E48-9F67-7203DA256AAA}" srcOrd="0" destOrd="2" presId="urn:microsoft.com/office/officeart/2005/8/layout/chevron2"/>
    <dgm:cxn modelId="{E8E1D28C-BC65-4FDF-8B2E-BC52F8CC4D92}" type="presOf" srcId="{1916E5AB-6B32-4A67-855D-BEEE775FECAE}" destId="{135995CC-BE73-46B6-9BD7-70ECC0A46E2F}" srcOrd="0" destOrd="0" presId="urn:microsoft.com/office/officeart/2005/8/layout/chevron2"/>
    <dgm:cxn modelId="{0B667308-D511-4CA5-9053-EDBF464ABF6C}" type="presOf" srcId="{61796B87-8847-4B10-B00E-15DF85767CC0}" destId="{E604E31A-A003-4E48-9F67-7203DA256AAA}" srcOrd="0" destOrd="0" presId="urn:microsoft.com/office/officeart/2005/8/layout/chevron2"/>
    <dgm:cxn modelId="{A194431A-0131-4A5D-9E60-6BDB3E13935D}" type="presOf" srcId="{04E13D56-3AFC-4D8B-8F40-73F4DD402A08}" destId="{7381FC0B-57BF-4746-9BC9-C00C86C09DD0}" srcOrd="0" destOrd="0" presId="urn:microsoft.com/office/officeart/2005/8/layout/chevron2"/>
    <dgm:cxn modelId="{637621E6-7152-47B0-AA27-6F2253D77213}" type="presOf" srcId="{BFBD4F29-2CCB-4AA3-83FD-D1ABBFFD12D6}" destId="{031AAD41-D06C-4518-BF37-C6751E51AC8F}" srcOrd="0" destOrd="2" presId="urn:microsoft.com/office/officeart/2005/8/layout/chevron2"/>
    <dgm:cxn modelId="{3F6D2F33-6BA3-4A6F-93E3-4361D29A5437}" srcId="{5174DA73-4D2F-48CE-8127-B4D880B2F567}" destId="{04E13D56-3AFC-4D8B-8F40-73F4DD402A08}" srcOrd="2" destOrd="0" parTransId="{7992BB38-A439-497E-BB87-621313CAB75A}" sibTransId="{A651665A-D14B-4CB5-9F16-8077E99B7201}"/>
    <dgm:cxn modelId="{0B2EAF67-065E-4FC4-8019-7402F69FEB93}" srcId="{BE445EB9-BBCB-4A67-AF34-A505CF8D9283}" destId="{41A94CA7-BB56-47B8-8341-9295F8C04C3D}" srcOrd="0" destOrd="0" parTransId="{A32A1D0C-8D1A-4539-B34E-C436B880ADCE}" sibTransId="{82D774FC-C176-41E3-966B-C21FAC45CA73}"/>
    <dgm:cxn modelId="{2B6249A3-54EA-42BB-8E68-98204F88A7A6}" srcId="{5174DA73-4D2F-48CE-8127-B4D880B2F567}" destId="{1916E5AB-6B32-4A67-855D-BEEE775FECAE}" srcOrd="1" destOrd="0" parTransId="{EC36F2CC-E307-47EE-9044-ED2EA72064D6}" sibTransId="{F9EB96F8-1943-402F-B17A-9CC475A6930D}"/>
    <dgm:cxn modelId="{146EC1DA-73A4-41F9-9C9B-20E8B1735BE6}" type="presOf" srcId="{41A94CA7-BB56-47B8-8341-9295F8C04C3D}" destId="{5D95F965-AAE5-4AB2-9AFA-88D30393BB61}" srcOrd="0" destOrd="0" presId="urn:microsoft.com/office/officeart/2005/8/layout/chevron2"/>
    <dgm:cxn modelId="{02B3EDE6-AFC7-4268-94DC-C7D829AA702D}" srcId="{04E13D56-3AFC-4D8B-8F40-73F4DD402A08}" destId="{0F28680F-F4E1-4B4A-868C-69473F137AF9}" srcOrd="0" destOrd="0" parTransId="{E8B38385-6DB1-4067-BE38-C6635200F3BB}" sibTransId="{02BDA829-FCF3-480B-8407-481AB689BA72}"/>
    <dgm:cxn modelId="{D8783F9B-C446-4CED-9BA6-C66A5CA1236A}" srcId="{1916E5AB-6B32-4A67-855D-BEEE775FECAE}" destId="{38E7CF70-6FDE-4A63-955B-BDDB966D6491}" srcOrd="2" destOrd="0" parTransId="{E8ED37CB-C8C3-4379-9E48-2E03DBF632CD}" sibTransId="{23138AF2-2915-4FFD-8E1E-6294A1FD4996}"/>
    <dgm:cxn modelId="{4E77A8D5-55C5-40A5-99B4-02DBEC8FE59C}" srcId="{1916E5AB-6B32-4A67-855D-BEEE775FECAE}" destId="{3E2EDF27-4541-458F-8C9D-38672C08D824}" srcOrd="1" destOrd="0" parTransId="{1A4B4ADA-EE25-4BC2-9E8A-E0D758401FFD}" sibTransId="{85F01D08-B5FB-4BD9-9EEE-CF0DF6F918C0}"/>
    <dgm:cxn modelId="{6DFF1288-E30A-4625-8DAF-9CE49078964D}" srcId="{04E13D56-3AFC-4D8B-8F40-73F4DD402A08}" destId="{BFBD4F29-2CCB-4AA3-83FD-D1ABBFFD12D6}" srcOrd="2" destOrd="0" parTransId="{307E1171-4A72-4342-91D7-5A50B9F4671B}" sibTransId="{DE1D68F6-9C56-4226-9E38-6ACAB75839EB}"/>
    <dgm:cxn modelId="{9526445C-4094-43F2-9B23-E75011944021}" type="presOf" srcId="{0F28680F-F4E1-4B4A-868C-69473F137AF9}" destId="{031AAD41-D06C-4518-BF37-C6751E51AC8F}" srcOrd="0" destOrd="0" presId="urn:microsoft.com/office/officeart/2005/8/layout/chevron2"/>
    <dgm:cxn modelId="{6C34425C-2AC7-4124-B9B8-5D6A27EADCB3}" srcId="{1916E5AB-6B32-4A67-855D-BEEE775FECAE}" destId="{61796B87-8847-4B10-B00E-15DF85767CC0}" srcOrd="0" destOrd="0" parTransId="{637226F4-AF52-4FF9-B6E1-D40544D52353}" sibTransId="{4401B8BA-B19C-4045-BE92-0A9979E3C7FF}"/>
    <dgm:cxn modelId="{D68DD064-7CB2-40A6-92F4-63307E385BBB}" type="presOf" srcId="{5174DA73-4D2F-48CE-8127-B4D880B2F567}" destId="{C358D5E2-F275-4ACB-B4D7-2A43BB57259B}" srcOrd="0" destOrd="0" presId="urn:microsoft.com/office/officeart/2005/8/layout/chevron2"/>
    <dgm:cxn modelId="{942A86D0-8242-48D5-BA4F-5BD47358E13E}" type="presOf" srcId="{7E54AE49-4071-4679-8FBB-7FE918C05753}" destId="{031AAD41-D06C-4518-BF37-C6751E51AC8F}" srcOrd="0" destOrd="1" presId="urn:microsoft.com/office/officeart/2005/8/layout/chevron2"/>
    <dgm:cxn modelId="{C716E5BF-89CA-4ED0-9DAF-A788F06CA009}" type="presParOf" srcId="{C358D5E2-F275-4ACB-B4D7-2A43BB57259B}" destId="{1801A748-AE4C-4659-917B-0924CD4861E4}" srcOrd="0" destOrd="0" presId="urn:microsoft.com/office/officeart/2005/8/layout/chevron2"/>
    <dgm:cxn modelId="{9682C5D2-BFFB-4016-A339-F4EEC39B95C9}" type="presParOf" srcId="{1801A748-AE4C-4659-917B-0924CD4861E4}" destId="{67C9A01D-047C-4050-A735-1A33456FE3BC}" srcOrd="0" destOrd="0" presId="urn:microsoft.com/office/officeart/2005/8/layout/chevron2"/>
    <dgm:cxn modelId="{53A0D82E-4BBD-4FBD-A0BC-D74AAA4DF199}" type="presParOf" srcId="{1801A748-AE4C-4659-917B-0924CD4861E4}" destId="{5D95F965-AAE5-4AB2-9AFA-88D30393BB61}" srcOrd="1" destOrd="0" presId="urn:microsoft.com/office/officeart/2005/8/layout/chevron2"/>
    <dgm:cxn modelId="{5D86BF7D-9A9D-4D97-83F3-2F953235979B}" type="presParOf" srcId="{C358D5E2-F275-4ACB-B4D7-2A43BB57259B}" destId="{FE851D06-C650-4D4C-82A4-5FD55EC678CE}" srcOrd="1" destOrd="0" presId="urn:microsoft.com/office/officeart/2005/8/layout/chevron2"/>
    <dgm:cxn modelId="{AAE9D0EC-BD01-49EE-8942-03CEC55EB269}" type="presParOf" srcId="{C358D5E2-F275-4ACB-B4D7-2A43BB57259B}" destId="{99DDFBD1-3844-49A8-80F7-CAA21244AEFC}" srcOrd="2" destOrd="0" presId="urn:microsoft.com/office/officeart/2005/8/layout/chevron2"/>
    <dgm:cxn modelId="{69F5A2F0-9DE4-4EE3-B082-6133E07538C2}" type="presParOf" srcId="{99DDFBD1-3844-49A8-80F7-CAA21244AEFC}" destId="{135995CC-BE73-46B6-9BD7-70ECC0A46E2F}" srcOrd="0" destOrd="0" presId="urn:microsoft.com/office/officeart/2005/8/layout/chevron2"/>
    <dgm:cxn modelId="{71DCC3CA-A88F-4034-9E05-6129980806F6}" type="presParOf" srcId="{99DDFBD1-3844-49A8-80F7-CAA21244AEFC}" destId="{E604E31A-A003-4E48-9F67-7203DA256AAA}" srcOrd="1" destOrd="0" presId="urn:microsoft.com/office/officeart/2005/8/layout/chevron2"/>
    <dgm:cxn modelId="{204F40AF-9866-4AC9-AFE5-3B828C77BC60}" type="presParOf" srcId="{C358D5E2-F275-4ACB-B4D7-2A43BB57259B}" destId="{21CA667D-EDC5-4A17-AE21-042DC4A15410}" srcOrd="3" destOrd="0" presId="urn:microsoft.com/office/officeart/2005/8/layout/chevron2"/>
    <dgm:cxn modelId="{0E80F8EA-6AA9-4033-A8A7-9EB6F2F0CBDC}" type="presParOf" srcId="{C358D5E2-F275-4ACB-B4D7-2A43BB57259B}" destId="{73CCFD6C-B41E-482E-B1B9-BB00A0D53935}" srcOrd="4" destOrd="0" presId="urn:microsoft.com/office/officeart/2005/8/layout/chevron2"/>
    <dgm:cxn modelId="{86C34747-D485-4CE0-9C4F-9A7E2F367EF5}" type="presParOf" srcId="{73CCFD6C-B41E-482E-B1B9-BB00A0D53935}" destId="{7381FC0B-57BF-4746-9BC9-C00C86C09DD0}" srcOrd="0" destOrd="0" presId="urn:microsoft.com/office/officeart/2005/8/layout/chevron2"/>
    <dgm:cxn modelId="{6FC3B805-456F-48E6-A3B0-DC2DFB359FE4}" type="presParOf" srcId="{73CCFD6C-B41E-482E-B1B9-BB00A0D53935}" destId="{031AAD41-D06C-4518-BF37-C6751E51AC8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4531F2-1579-4048-8824-4ECEE72D6DFE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110A91ED-6EE2-4474-B87C-445B82848A70}">
      <dgm:prSet phldrT="[Text]"/>
      <dgm:spPr/>
      <dgm:t>
        <a:bodyPr/>
        <a:lstStyle/>
        <a:p>
          <a:r>
            <a:rPr lang="en-GB" dirty="0" smtClean="0"/>
            <a:t>Traverse a sweeping line across the road length in small steps</a:t>
          </a:r>
          <a:endParaRPr lang="en-GB" dirty="0"/>
        </a:p>
      </dgm:t>
    </dgm:pt>
    <dgm:pt modelId="{7DF80579-5406-45DD-B043-AEF308388920}" type="parTrans" cxnId="{B770AAD0-CA42-4F35-87CC-F8FB4FF4A414}">
      <dgm:prSet/>
      <dgm:spPr/>
      <dgm:t>
        <a:bodyPr/>
        <a:lstStyle/>
        <a:p>
          <a:endParaRPr lang="en-GB"/>
        </a:p>
      </dgm:t>
    </dgm:pt>
    <dgm:pt modelId="{2488486C-0179-4F24-909B-1248200D7B3C}" type="sibTrans" cxnId="{B770AAD0-CA42-4F35-87CC-F8FB4FF4A414}">
      <dgm:prSet/>
      <dgm:spPr/>
      <dgm:t>
        <a:bodyPr/>
        <a:lstStyle/>
        <a:p>
          <a:endParaRPr lang="en-GB"/>
        </a:p>
      </dgm:t>
    </dgm:pt>
    <dgm:pt modelId="{B605AF7B-2956-4C01-996B-8C435F2388C0}">
      <dgm:prSet phldrT="[Text]"/>
      <dgm:spPr/>
      <dgm:t>
        <a:bodyPr/>
        <a:lstStyle/>
        <a:p>
          <a:r>
            <a:rPr lang="en-GB" dirty="0" smtClean="0"/>
            <a:t>Find areas (</a:t>
          </a:r>
          <a:r>
            <a:rPr lang="en-GB" b="1" i="0" dirty="0" smtClean="0"/>
            <a:t>Pathway Segments) </a:t>
          </a:r>
          <a:r>
            <a:rPr lang="en-GB" dirty="0" smtClean="0"/>
            <a:t>without obstacles in this line </a:t>
          </a:r>
        </a:p>
      </dgm:t>
    </dgm:pt>
    <dgm:pt modelId="{7D414436-5D9E-4B9E-AE00-30B73CEC8D3F}" type="parTrans" cxnId="{0E99D519-9C92-4171-9275-6D24506ADFC7}">
      <dgm:prSet/>
      <dgm:spPr/>
      <dgm:t>
        <a:bodyPr/>
        <a:lstStyle/>
        <a:p>
          <a:endParaRPr lang="en-GB"/>
        </a:p>
      </dgm:t>
    </dgm:pt>
    <dgm:pt modelId="{84628A3A-FF24-4602-BB91-426310C36460}" type="sibTrans" cxnId="{0E99D519-9C92-4171-9275-6D24506ADFC7}">
      <dgm:prSet/>
      <dgm:spPr/>
      <dgm:t>
        <a:bodyPr/>
        <a:lstStyle/>
        <a:p>
          <a:endParaRPr lang="en-GB"/>
        </a:p>
      </dgm:t>
    </dgm:pt>
    <dgm:pt modelId="{94A75E66-8EF6-4BFC-9B7F-91D3815CA17A}">
      <dgm:prSet phldrT="[Text]"/>
      <dgm:spPr/>
      <dgm:t>
        <a:bodyPr/>
        <a:lstStyle/>
        <a:p>
          <a:r>
            <a:rPr lang="en-GB" dirty="0" smtClean="0"/>
            <a:t>Connect the obstacle free areas to produce a graph</a:t>
          </a:r>
          <a:endParaRPr lang="en-GB" dirty="0"/>
        </a:p>
      </dgm:t>
    </dgm:pt>
    <dgm:pt modelId="{954F8851-5624-4106-AEDC-EBE7A1A69DD4}" type="parTrans" cxnId="{700E5EE4-8403-4D49-AAE3-49FFF3C33D09}">
      <dgm:prSet/>
      <dgm:spPr/>
      <dgm:t>
        <a:bodyPr/>
        <a:lstStyle/>
        <a:p>
          <a:endParaRPr lang="en-GB"/>
        </a:p>
      </dgm:t>
    </dgm:pt>
    <dgm:pt modelId="{E23FCF96-E362-4FDB-8B1D-E36723366586}" type="sibTrans" cxnId="{700E5EE4-8403-4D49-AAE3-49FFF3C33D09}">
      <dgm:prSet/>
      <dgm:spPr/>
      <dgm:t>
        <a:bodyPr/>
        <a:lstStyle/>
        <a:p>
          <a:endParaRPr lang="en-GB"/>
        </a:p>
      </dgm:t>
    </dgm:pt>
    <dgm:pt modelId="{96C60E79-2D41-40EB-8FA8-3F263CDC41E2}">
      <dgm:prSet phldrT="[Text]"/>
      <dgm:spPr/>
      <dgm:t>
        <a:bodyPr/>
        <a:lstStyle/>
        <a:p>
          <a:r>
            <a:rPr lang="en-GB" dirty="0" smtClean="0"/>
            <a:t>Search this graph for widest and smallest path (</a:t>
          </a:r>
          <a:r>
            <a:rPr lang="en-GB" b="1" dirty="0" smtClean="0"/>
            <a:t>Pathway) </a:t>
          </a:r>
          <a:r>
            <a:rPr lang="en-GB" dirty="0" smtClean="0"/>
            <a:t>to the end of the road </a:t>
          </a:r>
        </a:p>
      </dgm:t>
    </dgm:pt>
    <dgm:pt modelId="{F42270FE-6EF9-42EA-A69D-1AE2B4F3CA8A}" type="parTrans" cxnId="{F82FA018-ECD1-4AC8-806C-A0130F7754B9}">
      <dgm:prSet/>
      <dgm:spPr/>
      <dgm:t>
        <a:bodyPr/>
        <a:lstStyle/>
        <a:p>
          <a:endParaRPr lang="en-GB"/>
        </a:p>
      </dgm:t>
    </dgm:pt>
    <dgm:pt modelId="{1D792988-CE93-464F-B2B1-B36E509EA922}" type="sibTrans" cxnId="{F82FA018-ECD1-4AC8-806C-A0130F7754B9}">
      <dgm:prSet/>
      <dgm:spPr/>
      <dgm:t>
        <a:bodyPr/>
        <a:lstStyle/>
        <a:p>
          <a:endParaRPr lang="en-GB"/>
        </a:p>
      </dgm:t>
    </dgm:pt>
    <dgm:pt modelId="{2AD1D186-C192-4704-8AAC-DB73A0B95B79}" type="pres">
      <dgm:prSet presAssocID="{544531F2-1579-4048-8824-4ECEE72D6DFE}" presName="Name0" presStyleCnt="0">
        <dgm:presLayoutVars>
          <dgm:dir/>
          <dgm:resizeHandles val="exact"/>
        </dgm:presLayoutVars>
      </dgm:prSet>
      <dgm:spPr/>
    </dgm:pt>
    <dgm:pt modelId="{E62A8CC2-F989-4A2D-8C1C-5AE8A6E92D79}" type="pres">
      <dgm:prSet presAssocID="{110A91ED-6EE2-4474-B87C-445B82848A7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3B8FAD-3F3B-4808-BF75-7315F7133238}" type="pres">
      <dgm:prSet presAssocID="{2488486C-0179-4F24-909B-1248200D7B3C}" presName="sibTrans" presStyleLbl="sibTrans2D1" presStyleIdx="0" presStyleCnt="3"/>
      <dgm:spPr/>
      <dgm:t>
        <a:bodyPr/>
        <a:lstStyle/>
        <a:p>
          <a:endParaRPr lang="en-GB"/>
        </a:p>
      </dgm:t>
    </dgm:pt>
    <dgm:pt modelId="{DE537430-E72C-4629-BB49-229EB40870AA}" type="pres">
      <dgm:prSet presAssocID="{2488486C-0179-4F24-909B-1248200D7B3C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A2FE88CE-577E-42D7-9084-1CCF7F6FF0A9}" type="pres">
      <dgm:prSet presAssocID="{B605AF7B-2956-4C01-996B-8C435F2388C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788030-BC29-42D6-B0FA-DE31F0FEAC29}" type="pres">
      <dgm:prSet presAssocID="{84628A3A-FF24-4602-BB91-426310C36460}" presName="sibTrans" presStyleLbl="sibTrans2D1" presStyleIdx="1" presStyleCnt="3"/>
      <dgm:spPr/>
      <dgm:t>
        <a:bodyPr/>
        <a:lstStyle/>
        <a:p>
          <a:endParaRPr lang="en-GB"/>
        </a:p>
      </dgm:t>
    </dgm:pt>
    <dgm:pt modelId="{D8428228-1BF3-480B-8308-8F9A9D259A17}" type="pres">
      <dgm:prSet presAssocID="{84628A3A-FF24-4602-BB91-426310C36460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24FCBA44-5225-438B-9D91-2701AB1E901B}" type="pres">
      <dgm:prSet presAssocID="{94A75E66-8EF6-4BFC-9B7F-91D3815CA17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2DAA8F-2846-4096-B224-AF3981E138B8}" type="pres">
      <dgm:prSet presAssocID="{E23FCF96-E362-4FDB-8B1D-E36723366586}" presName="sibTrans" presStyleLbl="sibTrans2D1" presStyleIdx="2" presStyleCnt="3"/>
      <dgm:spPr/>
      <dgm:t>
        <a:bodyPr/>
        <a:lstStyle/>
        <a:p>
          <a:endParaRPr lang="en-GB"/>
        </a:p>
      </dgm:t>
    </dgm:pt>
    <dgm:pt modelId="{61381040-EEB0-4296-B867-D7AF95D72F9D}" type="pres">
      <dgm:prSet presAssocID="{E23FCF96-E362-4FDB-8B1D-E36723366586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1228AAF8-F5AB-46EA-95FE-22EBC486F4CA}" type="pres">
      <dgm:prSet presAssocID="{96C60E79-2D41-40EB-8FA8-3F263CDC41E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385F8A1-E000-4EA0-9954-ADBE70883275}" type="presOf" srcId="{E23FCF96-E362-4FDB-8B1D-E36723366586}" destId="{222DAA8F-2846-4096-B224-AF3981E138B8}" srcOrd="0" destOrd="0" presId="urn:microsoft.com/office/officeart/2005/8/layout/process1"/>
    <dgm:cxn modelId="{C04FA78F-8532-450E-97AC-6F3A5F0ED31A}" type="presOf" srcId="{2488486C-0179-4F24-909B-1248200D7B3C}" destId="{463B8FAD-3F3B-4808-BF75-7315F7133238}" srcOrd="0" destOrd="0" presId="urn:microsoft.com/office/officeart/2005/8/layout/process1"/>
    <dgm:cxn modelId="{B770AAD0-CA42-4F35-87CC-F8FB4FF4A414}" srcId="{544531F2-1579-4048-8824-4ECEE72D6DFE}" destId="{110A91ED-6EE2-4474-B87C-445B82848A70}" srcOrd="0" destOrd="0" parTransId="{7DF80579-5406-45DD-B043-AEF308388920}" sibTransId="{2488486C-0179-4F24-909B-1248200D7B3C}"/>
    <dgm:cxn modelId="{0E99D519-9C92-4171-9275-6D24506ADFC7}" srcId="{544531F2-1579-4048-8824-4ECEE72D6DFE}" destId="{B605AF7B-2956-4C01-996B-8C435F2388C0}" srcOrd="1" destOrd="0" parTransId="{7D414436-5D9E-4B9E-AE00-30B73CEC8D3F}" sibTransId="{84628A3A-FF24-4602-BB91-426310C36460}"/>
    <dgm:cxn modelId="{DA1FDF67-71E6-435C-8F3A-84982BB0090E}" type="presOf" srcId="{94A75E66-8EF6-4BFC-9B7F-91D3815CA17A}" destId="{24FCBA44-5225-438B-9D91-2701AB1E901B}" srcOrd="0" destOrd="0" presId="urn:microsoft.com/office/officeart/2005/8/layout/process1"/>
    <dgm:cxn modelId="{F82FA018-ECD1-4AC8-806C-A0130F7754B9}" srcId="{544531F2-1579-4048-8824-4ECEE72D6DFE}" destId="{96C60E79-2D41-40EB-8FA8-3F263CDC41E2}" srcOrd="3" destOrd="0" parTransId="{F42270FE-6EF9-42EA-A69D-1AE2B4F3CA8A}" sibTransId="{1D792988-CE93-464F-B2B1-B36E509EA922}"/>
    <dgm:cxn modelId="{700E5EE4-8403-4D49-AAE3-49FFF3C33D09}" srcId="{544531F2-1579-4048-8824-4ECEE72D6DFE}" destId="{94A75E66-8EF6-4BFC-9B7F-91D3815CA17A}" srcOrd="2" destOrd="0" parTransId="{954F8851-5624-4106-AEDC-EBE7A1A69DD4}" sibTransId="{E23FCF96-E362-4FDB-8B1D-E36723366586}"/>
    <dgm:cxn modelId="{B3F72D25-D47C-4DD0-94FC-EACEA71F2356}" type="presOf" srcId="{84628A3A-FF24-4602-BB91-426310C36460}" destId="{D8428228-1BF3-480B-8308-8F9A9D259A17}" srcOrd="1" destOrd="0" presId="urn:microsoft.com/office/officeart/2005/8/layout/process1"/>
    <dgm:cxn modelId="{6699DB6A-22D4-4733-856A-6BFF6485DFEB}" type="presOf" srcId="{110A91ED-6EE2-4474-B87C-445B82848A70}" destId="{E62A8CC2-F989-4A2D-8C1C-5AE8A6E92D79}" srcOrd="0" destOrd="0" presId="urn:microsoft.com/office/officeart/2005/8/layout/process1"/>
    <dgm:cxn modelId="{C680953F-1ACF-4A54-8481-0CF268B2A4D9}" type="presOf" srcId="{2488486C-0179-4F24-909B-1248200D7B3C}" destId="{DE537430-E72C-4629-BB49-229EB40870AA}" srcOrd="1" destOrd="0" presId="urn:microsoft.com/office/officeart/2005/8/layout/process1"/>
    <dgm:cxn modelId="{3D880720-C23C-47C1-90A0-D6E28DF7E5DE}" type="presOf" srcId="{544531F2-1579-4048-8824-4ECEE72D6DFE}" destId="{2AD1D186-C192-4704-8AAC-DB73A0B95B79}" srcOrd="0" destOrd="0" presId="urn:microsoft.com/office/officeart/2005/8/layout/process1"/>
    <dgm:cxn modelId="{479765C6-9059-4847-95AD-3F553E5000BE}" type="presOf" srcId="{96C60E79-2D41-40EB-8FA8-3F263CDC41E2}" destId="{1228AAF8-F5AB-46EA-95FE-22EBC486F4CA}" srcOrd="0" destOrd="0" presId="urn:microsoft.com/office/officeart/2005/8/layout/process1"/>
    <dgm:cxn modelId="{AD4A24A2-72C9-4BFC-8FF3-1796659847B2}" type="presOf" srcId="{E23FCF96-E362-4FDB-8B1D-E36723366586}" destId="{61381040-EEB0-4296-B867-D7AF95D72F9D}" srcOrd="1" destOrd="0" presId="urn:microsoft.com/office/officeart/2005/8/layout/process1"/>
    <dgm:cxn modelId="{7D42661E-9A31-4CE6-B679-96BB6430F68B}" type="presOf" srcId="{B605AF7B-2956-4C01-996B-8C435F2388C0}" destId="{A2FE88CE-577E-42D7-9084-1CCF7F6FF0A9}" srcOrd="0" destOrd="0" presId="urn:microsoft.com/office/officeart/2005/8/layout/process1"/>
    <dgm:cxn modelId="{502F6635-BC36-4EBC-94DB-870095415264}" type="presOf" srcId="{84628A3A-FF24-4602-BB91-426310C36460}" destId="{A0788030-BC29-42D6-B0FA-DE31F0FEAC29}" srcOrd="0" destOrd="0" presId="urn:microsoft.com/office/officeart/2005/8/layout/process1"/>
    <dgm:cxn modelId="{1039E55C-171E-43A6-9220-660A413BF4B3}" type="presParOf" srcId="{2AD1D186-C192-4704-8AAC-DB73A0B95B79}" destId="{E62A8CC2-F989-4A2D-8C1C-5AE8A6E92D79}" srcOrd="0" destOrd="0" presId="urn:microsoft.com/office/officeart/2005/8/layout/process1"/>
    <dgm:cxn modelId="{E52138A9-89B3-43C2-95BF-915548DC68A4}" type="presParOf" srcId="{2AD1D186-C192-4704-8AAC-DB73A0B95B79}" destId="{463B8FAD-3F3B-4808-BF75-7315F7133238}" srcOrd="1" destOrd="0" presId="urn:microsoft.com/office/officeart/2005/8/layout/process1"/>
    <dgm:cxn modelId="{33FF0169-9D0A-46DE-88E1-884CAF61157D}" type="presParOf" srcId="{463B8FAD-3F3B-4808-BF75-7315F7133238}" destId="{DE537430-E72C-4629-BB49-229EB40870AA}" srcOrd="0" destOrd="0" presId="urn:microsoft.com/office/officeart/2005/8/layout/process1"/>
    <dgm:cxn modelId="{9F99DCD9-A073-48D0-87A5-CE7FC179300E}" type="presParOf" srcId="{2AD1D186-C192-4704-8AAC-DB73A0B95B79}" destId="{A2FE88CE-577E-42D7-9084-1CCF7F6FF0A9}" srcOrd="2" destOrd="0" presId="urn:microsoft.com/office/officeart/2005/8/layout/process1"/>
    <dgm:cxn modelId="{4DDC61F0-2A3E-4E11-8A9F-5C0DA7B0D450}" type="presParOf" srcId="{2AD1D186-C192-4704-8AAC-DB73A0B95B79}" destId="{A0788030-BC29-42D6-B0FA-DE31F0FEAC29}" srcOrd="3" destOrd="0" presId="urn:microsoft.com/office/officeart/2005/8/layout/process1"/>
    <dgm:cxn modelId="{C514F340-EF67-4F7D-A3E4-76C1C0382076}" type="presParOf" srcId="{A0788030-BC29-42D6-B0FA-DE31F0FEAC29}" destId="{D8428228-1BF3-480B-8308-8F9A9D259A17}" srcOrd="0" destOrd="0" presId="urn:microsoft.com/office/officeart/2005/8/layout/process1"/>
    <dgm:cxn modelId="{6C87826B-4796-4903-9E16-2F9FFD7AE341}" type="presParOf" srcId="{2AD1D186-C192-4704-8AAC-DB73A0B95B79}" destId="{24FCBA44-5225-438B-9D91-2701AB1E901B}" srcOrd="4" destOrd="0" presId="urn:microsoft.com/office/officeart/2005/8/layout/process1"/>
    <dgm:cxn modelId="{BDAEF7A7-DE2D-4C76-8DB7-B5BDCA1D17D3}" type="presParOf" srcId="{2AD1D186-C192-4704-8AAC-DB73A0B95B79}" destId="{222DAA8F-2846-4096-B224-AF3981E138B8}" srcOrd="5" destOrd="0" presId="urn:microsoft.com/office/officeart/2005/8/layout/process1"/>
    <dgm:cxn modelId="{41C332CD-AED3-4585-A3EE-6FFC2750136C}" type="presParOf" srcId="{222DAA8F-2846-4096-B224-AF3981E138B8}" destId="{61381040-EEB0-4296-B867-D7AF95D72F9D}" srcOrd="0" destOrd="0" presId="urn:microsoft.com/office/officeart/2005/8/layout/process1"/>
    <dgm:cxn modelId="{4BF80E13-54CB-49FF-9E53-75CA7893F2A0}" type="presParOf" srcId="{2AD1D186-C192-4704-8AAC-DB73A0B95B79}" destId="{1228AAF8-F5AB-46EA-95FE-22EBC486F4C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4531F2-1579-4048-8824-4ECEE72D6DFE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110A91ED-6EE2-4474-B87C-445B82848A70}">
      <dgm:prSet phldrT="[Text]" custT="1"/>
      <dgm:spPr/>
      <dgm:t>
        <a:bodyPr/>
        <a:lstStyle/>
        <a:p>
          <a:r>
            <a:rPr lang="en-GB" sz="1400" dirty="0" smtClean="0"/>
            <a:t>Traverse a sweeping line across the road length in small steps</a:t>
          </a:r>
          <a:endParaRPr lang="en-GB" sz="1400" dirty="0"/>
        </a:p>
      </dgm:t>
    </dgm:pt>
    <dgm:pt modelId="{7DF80579-5406-45DD-B043-AEF308388920}" type="parTrans" cxnId="{B770AAD0-CA42-4F35-87CC-F8FB4FF4A414}">
      <dgm:prSet/>
      <dgm:spPr/>
      <dgm:t>
        <a:bodyPr/>
        <a:lstStyle/>
        <a:p>
          <a:endParaRPr lang="en-GB" sz="1400"/>
        </a:p>
      </dgm:t>
    </dgm:pt>
    <dgm:pt modelId="{2488486C-0179-4F24-909B-1248200D7B3C}" type="sibTrans" cxnId="{B770AAD0-CA42-4F35-87CC-F8FB4FF4A414}">
      <dgm:prSet custT="1"/>
      <dgm:spPr/>
      <dgm:t>
        <a:bodyPr/>
        <a:lstStyle/>
        <a:p>
          <a:endParaRPr lang="en-GB" sz="1100"/>
        </a:p>
      </dgm:t>
    </dgm:pt>
    <dgm:pt modelId="{B605AF7B-2956-4C01-996B-8C435F2388C0}">
      <dgm:prSet phldrT="[Text]" custT="1"/>
      <dgm:spPr/>
      <dgm:t>
        <a:bodyPr/>
        <a:lstStyle/>
        <a:p>
          <a:r>
            <a:rPr lang="en-GB" sz="1400" dirty="0" smtClean="0"/>
            <a:t>Find areas (</a:t>
          </a:r>
          <a:r>
            <a:rPr lang="en-GB" sz="1400" b="1" i="0" dirty="0" smtClean="0"/>
            <a:t>Pathway Segments) </a:t>
          </a:r>
          <a:r>
            <a:rPr lang="en-GB" sz="1400" dirty="0" smtClean="0"/>
            <a:t>without obstacles in this line </a:t>
          </a:r>
        </a:p>
      </dgm:t>
    </dgm:pt>
    <dgm:pt modelId="{7D414436-5D9E-4B9E-AE00-30B73CEC8D3F}" type="parTrans" cxnId="{0E99D519-9C92-4171-9275-6D24506ADFC7}">
      <dgm:prSet/>
      <dgm:spPr/>
      <dgm:t>
        <a:bodyPr/>
        <a:lstStyle/>
        <a:p>
          <a:endParaRPr lang="en-GB" sz="1400"/>
        </a:p>
      </dgm:t>
    </dgm:pt>
    <dgm:pt modelId="{84628A3A-FF24-4602-BB91-426310C36460}" type="sibTrans" cxnId="{0E99D519-9C92-4171-9275-6D24506ADFC7}">
      <dgm:prSet custT="1"/>
      <dgm:spPr/>
      <dgm:t>
        <a:bodyPr/>
        <a:lstStyle/>
        <a:p>
          <a:endParaRPr lang="en-GB" sz="1100"/>
        </a:p>
      </dgm:t>
    </dgm:pt>
    <dgm:pt modelId="{94A75E66-8EF6-4BFC-9B7F-91D3815CA17A}">
      <dgm:prSet phldrT="[Text]" custT="1"/>
      <dgm:spPr/>
      <dgm:t>
        <a:bodyPr/>
        <a:lstStyle/>
        <a:p>
          <a:r>
            <a:rPr lang="en-GB" sz="1400" dirty="0" smtClean="0"/>
            <a:t>Connect the obstacle free areas to produce a graph</a:t>
          </a:r>
          <a:endParaRPr lang="en-GB" sz="1400" dirty="0"/>
        </a:p>
      </dgm:t>
    </dgm:pt>
    <dgm:pt modelId="{954F8851-5624-4106-AEDC-EBE7A1A69DD4}" type="parTrans" cxnId="{700E5EE4-8403-4D49-AAE3-49FFF3C33D09}">
      <dgm:prSet/>
      <dgm:spPr/>
      <dgm:t>
        <a:bodyPr/>
        <a:lstStyle/>
        <a:p>
          <a:endParaRPr lang="en-GB" sz="1400"/>
        </a:p>
      </dgm:t>
    </dgm:pt>
    <dgm:pt modelId="{E23FCF96-E362-4FDB-8B1D-E36723366586}" type="sibTrans" cxnId="{700E5EE4-8403-4D49-AAE3-49FFF3C33D09}">
      <dgm:prSet custT="1"/>
      <dgm:spPr/>
      <dgm:t>
        <a:bodyPr/>
        <a:lstStyle/>
        <a:p>
          <a:endParaRPr lang="en-GB" sz="1100"/>
        </a:p>
      </dgm:t>
    </dgm:pt>
    <dgm:pt modelId="{96C60E79-2D41-40EB-8FA8-3F263CDC41E2}">
      <dgm:prSet phldrT="[Text]" custT="1"/>
      <dgm:spPr/>
      <dgm:t>
        <a:bodyPr/>
        <a:lstStyle/>
        <a:p>
          <a:r>
            <a:rPr lang="en-GB" sz="1400" dirty="0" smtClean="0"/>
            <a:t>Search this graph for widest and smallest path (</a:t>
          </a:r>
          <a:r>
            <a:rPr lang="en-GB" sz="1400" b="1" dirty="0" smtClean="0"/>
            <a:t>Pathway) </a:t>
          </a:r>
          <a:r>
            <a:rPr lang="en-GB" sz="1400" dirty="0" smtClean="0"/>
            <a:t>to the end of the road </a:t>
          </a:r>
        </a:p>
      </dgm:t>
    </dgm:pt>
    <dgm:pt modelId="{F42270FE-6EF9-42EA-A69D-1AE2B4F3CA8A}" type="parTrans" cxnId="{F82FA018-ECD1-4AC8-806C-A0130F7754B9}">
      <dgm:prSet/>
      <dgm:spPr/>
      <dgm:t>
        <a:bodyPr/>
        <a:lstStyle/>
        <a:p>
          <a:endParaRPr lang="en-GB" sz="1400"/>
        </a:p>
      </dgm:t>
    </dgm:pt>
    <dgm:pt modelId="{1D792988-CE93-464F-B2B1-B36E509EA922}" type="sibTrans" cxnId="{F82FA018-ECD1-4AC8-806C-A0130F7754B9}">
      <dgm:prSet/>
      <dgm:spPr/>
      <dgm:t>
        <a:bodyPr/>
        <a:lstStyle/>
        <a:p>
          <a:endParaRPr lang="en-GB" sz="1400"/>
        </a:p>
      </dgm:t>
    </dgm:pt>
    <dgm:pt modelId="{2AD1D186-C192-4704-8AAC-DB73A0B95B79}" type="pres">
      <dgm:prSet presAssocID="{544531F2-1579-4048-8824-4ECEE72D6DFE}" presName="Name0" presStyleCnt="0">
        <dgm:presLayoutVars>
          <dgm:dir/>
          <dgm:resizeHandles val="exact"/>
        </dgm:presLayoutVars>
      </dgm:prSet>
      <dgm:spPr/>
    </dgm:pt>
    <dgm:pt modelId="{E62A8CC2-F989-4A2D-8C1C-5AE8A6E92D79}" type="pres">
      <dgm:prSet presAssocID="{110A91ED-6EE2-4474-B87C-445B82848A7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3B8FAD-3F3B-4808-BF75-7315F7133238}" type="pres">
      <dgm:prSet presAssocID="{2488486C-0179-4F24-909B-1248200D7B3C}" presName="sibTrans" presStyleLbl="sibTrans2D1" presStyleIdx="0" presStyleCnt="3"/>
      <dgm:spPr/>
      <dgm:t>
        <a:bodyPr/>
        <a:lstStyle/>
        <a:p>
          <a:endParaRPr lang="en-GB"/>
        </a:p>
      </dgm:t>
    </dgm:pt>
    <dgm:pt modelId="{DE537430-E72C-4629-BB49-229EB40870AA}" type="pres">
      <dgm:prSet presAssocID="{2488486C-0179-4F24-909B-1248200D7B3C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A2FE88CE-577E-42D7-9084-1CCF7F6FF0A9}" type="pres">
      <dgm:prSet presAssocID="{B605AF7B-2956-4C01-996B-8C435F2388C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788030-BC29-42D6-B0FA-DE31F0FEAC29}" type="pres">
      <dgm:prSet presAssocID="{84628A3A-FF24-4602-BB91-426310C36460}" presName="sibTrans" presStyleLbl="sibTrans2D1" presStyleIdx="1" presStyleCnt="3"/>
      <dgm:spPr/>
      <dgm:t>
        <a:bodyPr/>
        <a:lstStyle/>
        <a:p>
          <a:endParaRPr lang="en-GB"/>
        </a:p>
      </dgm:t>
    </dgm:pt>
    <dgm:pt modelId="{D8428228-1BF3-480B-8308-8F9A9D259A17}" type="pres">
      <dgm:prSet presAssocID="{84628A3A-FF24-4602-BB91-426310C36460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24FCBA44-5225-438B-9D91-2701AB1E901B}" type="pres">
      <dgm:prSet presAssocID="{94A75E66-8EF6-4BFC-9B7F-91D3815CA17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2DAA8F-2846-4096-B224-AF3981E138B8}" type="pres">
      <dgm:prSet presAssocID="{E23FCF96-E362-4FDB-8B1D-E36723366586}" presName="sibTrans" presStyleLbl="sibTrans2D1" presStyleIdx="2" presStyleCnt="3"/>
      <dgm:spPr/>
      <dgm:t>
        <a:bodyPr/>
        <a:lstStyle/>
        <a:p>
          <a:endParaRPr lang="en-GB"/>
        </a:p>
      </dgm:t>
    </dgm:pt>
    <dgm:pt modelId="{61381040-EEB0-4296-B867-D7AF95D72F9D}" type="pres">
      <dgm:prSet presAssocID="{E23FCF96-E362-4FDB-8B1D-E36723366586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1228AAF8-F5AB-46EA-95FE-22EBC486F4CA}" type="pres">
      <dgm:prSet presAssocID="{96C60E79-2D41-40EB-8FA8-3F263CDC41E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C5AF252-26F1-4FC9-9DAD-E0F8D8A63200}" type="presOf" srcId="{B605AF7B-2956-4C01-996B-8C435F2388C0}" destId="{A2FE88CE-577E-42D7-9084-1CCF7F6FF0A9}" srcOrd="0" destOrd="0" presId="urn:microsoft.com/office/officeart/2005/8/layout/process1"/>
    <dgm:cxn modelId="{B770AAD0-CA42-4F35-87CC-F8FB4FF4A414}" srcId="{544531F2-1579-4048-8824-4ECEE72D6DFE}" destId="{110A91ED-6EE2-4474-B87C-445B82848A70}" srcOrd="0" destOrd="0" parTransId="{7DF80579-5406-45DD-B043-AEF308388920}" sibTransId="{2488486C-0179-4F24-909B-1248200D7B3C}"/>
    <dgm:cxn modelId="{0E99D519-9C92-4171-9275-6D24506ADFC7}" srcId="{544531F2-1579-4048-8824-4ECEE72D6DFE}" destId="{B605AF7B-2956-4C01-996B-8C435F2388C0}" srcOrd="1" destOrd="0" parTransId="{7D414436-5D9E-4B9E-AE00-30B73CEC8D3F}" sibTransId="{84628A3A-FF24-4602-BB91-426310C36460}"/>
    <dgm:cxn modelId="{3580F620-A703-41DF-8A77-02CE1D22AA96}" type="presOf" srcId="{110A91ED-6EE2-4474-B87C-445B82848A70}" destId="{E62A8CC2-F989-4A2D-8C1C-5AE8A6E92D79}" srcOrd="0" destOrd="0" presId="urn:microsoft.com/office/officeart/2005/8/layout/process1"/>
    <dgm:cxn modelId="{93578BDA-F733-476E-BC18-4B23B5622D87}" type="presOf" srcId="{84628A3A-FF24-4602-BB91-426310C36460}" destId="{A0788030-BC29-42D6-B0FA-DE31F0FEAC29}" srcOrd="0" destOrd="0" presId="urn:microsoft.com/office/officeart/2005/8/layout/process1"/>
    <dgm:cxn modelId="{F82FA018-ECD1-4AC8-806C-A0130F7754B9}" srcId="{544531F2-1579-4048-8824-4ECEE72D6DFE}" destId="{96C60E79-2D41-40EB-8FA8-3F263CDC41E2}" srcOrd="3" destOrd="0" parTransId="{F42270FE-6EF9-42EA-A69D-1AE2B4F3CA8A}" sibTransId="{1D792988-CE93-464F-B2B1-B36E509EA922}"/>
    <dgm:cxn modelId="{721A7E01-4C7D-4B2B-9601-95EAFDB8B61D}" type="presOf" srcId="{2488486C-0179-4F24-909B-1248200D7B3C}" destId="{DE537430-E72C-4629-BB49-229EB40870AA}" srcOrd="1" destOrd="0" presId="urn:microsoft.com/office/officeart/2005/8/layout/process1"/>
    <dgm:cxn modelId="{7D404450-9964-490D-8E67-EBB963A622B7}" type="presOf" srcId="{E23FCF96-E362-4FDB-8B1D-E36723366586}" destId="{222DAA8F-2846-4096-B224-AF3981E138B8}" srcOrd="0" destOrd="0" presId="urn:microsoft.com/office/officeart/2005/8/layout/process1"/>
    <dgm:cxn modelId="{700E5EE4-8403-4D49-AAE3-49FFF3C33D09}" srcId="{544531F2-1579-4048-8824-4ECEE72D6DFE}" destId="{94A75E66-8EF6-4BFC-9B7F-91D3815CA17A}" srcOrd="2" destOrd="0" parTransId="{954F8851-5624-4106-AEDC-EBE7A1A69DD4}" sibTransId="{E23FCF96-E362-4FDB-8B1D-E36723366586}"/>
    <dgm:cxn modelId="{65AEBB74-4EE5-467B-8EA1-45765CCC2264}" type="presOf" srcId="{E23FCF96-E362-4FDB-8B1D-E36723366586}" destId="{61381040-EEB0-4296-B867-D7AF95D72F9D}" srcOrd="1" destOrd="0" presId="urn:microsoft.com/office/officeart/2005/8/layout/process1"/>
    <dgm:cxn modelId="{2B5D656E-9084-41FC-9D0D-82751AEF5819}" type="presOf" srcId="{2488486C-0179-4F24-909B-1248200D7B3C}" destId="{463B8FAD-3F3B-4808-BF75-7315F7133238}" srcOrd="0" destOrd="0" presId="urn:microsoft.com/office/officeart/2005/8/layout/process1"/>
    <dgm:cxn modelId="{0A96A4B8-3FFA-4FDA-84B6-DD5EC71870CE}" type="presOf" srcId="{544531F2-1579-4048-8824-4ECEE72D6DFE}" destId="{2AD1D186-C192-4704-8AAC-DB73A0B95B79}" srcOrd="0" destOrd="0" presId="urn:microsoft.com/office/officeart/2005/8/layout/process1"/>
    <dgm:cxn modelId="{7F21189A-1C1C-4391-A982-209CAE4CB447}" type="presOf" srcId="{84628A3A-FF24-4602-BB91-426310C36460}" destId="{D8428228-1BF3-480B-8308-8F9A9D259A17}" srcOrd="1" destOrd="0" presId="urn:microsoft.com/office/officeart/2005/8/layout/process1"/>
    <dgm:cxn modelId="{5A485702-6A41-4A93-86E2-175D44FBE45B}" type="presOf" srcId="{94A75E66-8EF6-4BFC-9B7F-91D3815CA17A}" destId="{24FCBA44-5225-438B-9D91-2701AB1E901B}" srcOrd="0" destOrd="0" presId="urn:microsoft.com/office/officeart/2005/8/layout/process1"/>
    <dgm:cxn modelId="{CA8F5589-5CD9-4B64-9B1A-3CCE780E67CE}" type="presOf" srcId="{96C60E79-2D41-40EB-8FA8-3F263CDC41E2}" destId="{1228AAF8-F5AB-46EA-95FE-22EBC486F4CA}" srcOrd="0" destOrd="0" presId="urn:microsoft.com/office/officeart/2005/8/layout/process1"/>
    <dgm:cxn modelId="{60CCD806-F91D-408A-ABC1-25DB11F612AD}" type="presParOf" srcId="{2AD1D186-C192-4704-8AAC-DB73A0B95B79}" destId="{E62A8CC2-F989-4A2D-8C1C-5AE8A6E92D79}" srcOrd="0" destOrd="0" presId="urn:microsoft.com/office/officeart/2005/8/layout/process1"/>
    <dgm:cxn modelId="{568F1FCB-01E5-4289-87BA-301A32EBBC58}" type="presParOf" srcId="{2AD1D186-C192-4704-8AAC-DB73A0B95B79}" destId="{463B8FAD-3F3B-4808-BF75-7315F7133238}" srcOrd="1" destOrd="0" presId="urn:microsoft.com/office/officeart/2005/8/layout/process1"/>
    <dgm:cxn modelId="{F07E8C2F-1D17-4E1B-958D-1090AEE1D60D}" type="presParOf" srcId="{463B8FAD-3F3B-4808-BF75-7315F7133238}" destId="{DE537430-E72C-4629-BB49-229EB40870AA}" srcOrd="0" destOrd="0" presId="urn:microsoft.com/office/officeart/2005/8/layout/process1"/>
    <dgm:cxn modelId="{C2E5EB7A-8DC3-4C39-B238-D58ADCE74D53}" type="presParOf" srcId="{2AD1D186-C192-4704-8AAC-DB73A0B95B79}" destId="{A2FE88CE-577E-42D7-9084-1CCF7F6FF0A9}" srcOrd="2" destOrd="0" presId="urn:microsoft.com/office/officeart/2005/8/layout/process1"/>
    <dgm:cxn modelId="{269294A4-2BBD-479E-B5B3-3C9E2699E9CF}" type="presParOf" srcId="{2AD1D186-C192-4704-8AAC-DB73A0B95B79}" destId="{A0788030-BC29-42D6-B0FA-DE31F0FEAC29}" srcOrd="3" destOrd="0" presId="urn:microsoft.com/office/officeart/2005/8/layout/process1"/>
    <dgm:cxn modelId="{F0DD134B-586E-4C3A-A5B5-30A28FEE7A1F}" type="presParOf" srcId="{A0788030-BC29-42D6-B0FA-DE31F0FEAC29}" destId="{D8428228-1BF3-480B-8308-8F9A9D259A17}" srcOrd="0" destOrd="0" presId="urn:microsoft.com/office/officeart/2005/8/layout/process1"/>
    <dgm:cxn modelId="{17DB01AB-F10A-4172-9664-4E14C926D900}" type="presParOf" srcId="{2AD1D186-C192-4704-8AAC-DB73A0B95B79}" destId="{24FCBA44-5225-438B-9D91-2701AB1E901B}" srcOrd="4" destOrd="0" presId="urn:microsoft.com/office/officeart/2005/8/layout/process1"/>
    <dgm:cxn modelId="{2E0C8C00-9758-4DD9-BEAF-AD44862EC255}" type="presParOf" srcId="{2AD1D186-C192-4704-8AAC-DB73A0B95B79}" destId="{222DAA8F-2846-4096-B224-AF3981E138B8}" srcOrd="5" destOrd="0" presId="urn:microsoft.com/office/officeart/2005/8/layout/process1"/>
    <dgm:cxn modelId="{6556E440-F88F-4931-98C1-9C2C111C754B}" type="presParOf" srcId="{222DAA8F-2846-4096-B224-AF3981E138B8}" destId="{61381040-EEB0-4296-B867-D7AF95D72F9D}" srcOrd="0" destOrd="0" presId="urn:microsoft.com/office/officeart/2005/8/layout/process1"/>
    <dgm:cxn modelId="{749C8EEA-FEA6-4166-BE09-72CE21125A30}" type="presParOf" srcId="{2AD1D186-C192-4704-8AAC-DB73A0B95B79}" destId="{1228AAF8-F5AB-46EA-95FE-22EBC486F4C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20288E-A7BF-4008-B43E-1F77A93E541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67D4EB5-F86D-4BA4-A756-C235692F583C}">
      <dgm:prSet phldrT="[Text]"/>
      <dgm:spPr/>
      <dgm:t>
        <a:bodyPr/>
        <a:lstStyle/>
        <a:p>
          <a:r>
            <a:rPr lang="en-GB" dirty="0" smtClean="0"/>
            <a:t>For every edge/pathway segment</a:t>
          </a:r>
          <a:endParaRPr lang="en-GB" dirty="0"/>
        </a:p>
      </dgm:t>
    </dgm:pt>
    <dgm:pt modelId="{840BF4EE-872E-49DA-9010-5136DA104A9A}" type="parTrans" cxnId="{83CB5F0B-B35E-4791-818F-995C1DE871A7}">
      <dgm:prSet/>
      <dgm:spPr/>
      <dgm:t>
        <a:bodyPr/>
        <a:lstStyle/>
        <a:p>
          <a:endParaRPr lang="en-GB"/>
        </a:p>
      </dgm:t>
    </dgm:pt>
    <dgm:pt modelId="{DC9B7844-A28B-4967-B760-30559BA6E682}" type="sibTrans" cxnId="{83CB5F0B-B35E-4791-818F-995C1DE871A7}">
      <dgm:prSet/>
      <dgm:spPr/>
      <dgm:t>
        <a:bodyPr/>
        <a:lstStyle/>
        <a:p>
          <a:endParaRPr lang="en-GB"/>
        </a:p>
      </dgm:t>
    </dgm:pt>
    <dgm:pt modelId="{63D0C368-DCAD-4815-B5D9-3C869CFCBD05}">
      <dgm:prSet phldrT="[Text]"/>
      <dgm:spPr/>
      <dgm:t>
        <a:bodyPr/>
        <a:lstStyle/>
        <a:p>
          <a:r>
            <a:rPr lang="en-GB" dirty="0" smtClean="0"/>
            <a:t>Extrapolate the motion of the other vehicles by their pathways</a:t>
          </a:r>
          <a:endParaRPr lang="en-GB" dirty="0"/>
        </a:p>
      </dgm:t>
    </dgm:pt>
    <dgm:pt modelId="{668B6F22-5CBD-459D-870C-79C145705CD6}" type="parTrans" cxnId="{829E3055-9597-4B36-9D52-E39A817EF0CA}">
      <dgm:prSet/>
      <dgm:spPr/>
      <dgm:t>
        <a:bodyPr/>
        <a:lstStyle/>
        <a:p>
          <a:endParaRPr lang="en-GB"/>
        </a:p>
      </dgm:t>
    </dgm:pt>
    <dgm:pt modelId="{D7CF2CCD-93B0-4DF8-9D7D-E01D9A21DA8E}" type="sibTrans" cxnId="{829E3055-9597-4B36-9D52-E39A817EF0CA}">
      <dgm:prSet/>
      <dgm:spPr/>
      <dgm:t>
        <a:bodyPr/>
        <a:lstStyle/>
        <a:p>
          <a:endParaRPr lang="en-GB"/>
        </a:p>
      </dgm:t>
    </dgm:pt>
    <dgm:pt modelId="{A4789C82-1359-4827-AE37-2DEE1180AEE0}">
      <dgm:prSet phldrT="[Text]"/>
      <dgm:spPr/>
      <dgm:t>
        <a:bodyPr/>
        <a:lstStyle/>
        <a:p>
          <a:r>
            <a:rPr lang="en-GB" dirty="0" smtClean="0"/>
            <a:t>List vehicles using the same pathway segment at the same time</a:t>
          </a:r>
          <a:endParaRPr lang="en-GB" dirty="0"/>
        </a:p>
      </dgm:t>
    </dgm:pt>
    <dgm:pt modelId="{D8F79899-320E-4EFB-97C1-621631200538}" type="parTrans" cxnId="{7E0E4D4E-F7B8-434F-813F-06563B270EB3}">
      <dgm:prSet/>
      <dgm:spPr/>
      <dgm:t>
        <a:bodyPr/>
        <a:lstStyle/>
        <a:p>
          <a:endParaRPr lang="en-GB"/>
        </a:p>
      </dgm:t>
    </dgm:pt>
    <dgm:pt modelId="{383DB5BD-D22E-4041-8EB0-8B1AE10C3639}" type="sibTrans" cxnId="{7E0E4D4E-F7B8-434F-813F-06563B270EB3}">
      <dgm:prSet/>
      <dgm:spPr/>
      <dgm:t>
        <a:bodyPr/>
        <a:lstStyle/>
        <a:p>
          <a:endParaRPr lang="en-GB"/>
        </a:p>
      </dgm:t>
    </dgm:pt>
    <dgm:pt modelId="{65393EE8-78F8-43B0-BF34-8A5D8E4AE28C}">
      <dgm:prSet phldrT="[Text]"/>
      <dgm:spPr/>
      <dgm:t>
        <a:bodyPr/>
        <a:lstStyle/>
        <a:p>
          <a:r>
            <a:rPr lang="en-GB" dirty="0" smtClean="0"/>
            <a:t>Classify the vehicles into higher priority and lower priority</a:t>
          </a:r>
          <a:endParaRPr lang="en-GB" dirty="0"/>
        </a:p>
      </dgm:t>
    </dgm:pt>
    <dgm:pt modelId="{C558EC92-C62D-49D7-B064-83A88F99DA10}" type="parTrans" cxnId="{B28E0A7B-A91E-4400-AC8B-9BC7F7D596A3}">
      <dgm:prSet/>
      <dgm:spPr/>
      <dgm:t>
        <a:bodyPr/>
        <a:lstStyle/>
        <a:p>
          <a:endParaRPr lang="en-GB"/>
        </a:p>
      </dgm:t>
    </dgm:pt>
    <dgm:pt modelId="{A4B5CD11-1A98-45D7-9D79-F493E5C4A535}" type="sibTrans" cxnId="{B28E0A7B-A91E-4400-AC8B-9BC7F7D596A3}">
      <dgm:prSet/>
      <dgm:spPr/>
      <dgm:t>
        <a:bodyPr/>
        <a:lstStyle/>
        <a:p>
          <a:endParaRPr lang="en-GB"/>
        </a:p>
      </dgm:t>
    </dgm:pt>
    <dgm:pt modelId="{75E22F89-E226-437F-8206-720A15A77548}">
      <dgm:prSet phldrT="[Text]"/>
      <dgm:spPr/>
      <dgm:t>
        <a:bodyPr/>
        <a:lstStyle/>
        <a:p>
          <a:r>
            <a:rPr lang="en-GB" dirty="0" smtClean="0"/>
            <a:t>For every higher priority vehicle, subtract </a:t>
          </a:r>
          <a:r>
            <a:rPr lang="en-GB" dirty="0" err="1" smtClean="0"/>
            <a:t>w</a:t>
          </a:r>
          <a:r>
            <a:rPr lang="en-GB" baseline="-25000" dirty="0" err="1" smtClean="0"/>
            <a:t>max</a:t>
          </a:r>
          <a:r>
            <a:rPr lang="en-GB" baseline="-25000" dirty="0" smtClean="0"/>
            <a:t> </a:t>
          </a:r>
          <a:r>
            <a:rPr lang="en-GB" dirty="0" smtClean="0"/>
            <a:t>from the segment width</a:t>
          </a:r>
          <a:endParaRPr lang="en-GB" dirty="0"/>
        </a:p>
      </dgm:t>
    </dgm:pt>
    <dgm:pt modelId="{E12028DA-98C3-4738-AE1D-CF526658FDEB}" type="parTrans" cxnId="{3FC74C65-75DC-4EFE-90C7-A7ED1A19B095}">
      <dgm:prSet/>
      <dgm:spPr/>
      <dgm:t>
        <a:bodyPr/>
        <a:lstStyle/>
        <a:p>
          <a:endParaRPr lang="en-GB"/>
        </a:p>
      </dgm:t>
    </dgm:pt>
    <dgm:pt modelId="{8FEFB63A-803B-4F0B-BE6D-3031928C95E7}" type="sibTrans" cxnId="{3FC74C65-75DC-4EFE-90C7-A7ED1A19B095}">
      <dgm:prSet/>
      <dgm:spPr/>
      <dgm:t>
        <a:bodyPr/>
        <a:lstStyle/>
        <a:p>
          <a:endParaRPr lang="en-GB"/>
        </a:p>
      </dgm:t>
    </dgm:pt>
    <dgm:pt modelId="{CE583822-804D-427C-B867-49AB4401D745}" type="pres">
      <dgm:prSet presAssocID="{B220288E-A7BF-4008-B43E-1F77A93E5414}" presName="Name0" presStyleCnt="0">
        <dgm:presLayoutVars>
          <dgm:dir/>
          <dgm:resizeHandles val="exact"/>
        </dgm:presLayoutVars>
      </dgm:prSet>
      <dgm:spPr/>
    </dgm:pt>
    <dgm:pt modelId="{92C535B9-D4AF-444C-913F-A37BB5081C06}" type="pres">
      <dgm:prSet presAssocID="{D67D4EB5-F86D-4BA4-A756-C235692F583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8DB04F-C1E1-4959-BE69-B9966A3CF188}" type="pres">
      <dgm:prSet presAssocID="{DC9B7844-A28B-4967-B760-30559BA6E682}" presName="sibTrans" presStyleLbl="sibTrans2D1" presStyleIdx="0" presStyleCnt="4"/>
      <dgm:spPr/>
      <dgm:t>
        <a:bodyPr/>
        <a:lstStyle/>
        <a:p>
          <a:endParaRPr lang="en-GB"/>
        </a:p>
      </dgm:t>
    </dgm:pt>
    <dgm:pt modelId="{8A6350B7-AAD2-4D42-9DFB-87B78A38C5F3}" type="pres">
      <dgm:prSet presAssocID="{DC9B7844-A28B-4967-B760-30559BA6E682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57A7ABEC-8AD0-4EDB-89FA-6282ECDBAB2A}" type="pres">
      <dgm:prSet presAssocID="{63D0C368-DCAD-4815-B5D9-3C869CFCBD0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450150-3BCB-4FB0-B34B-A2BBA9893468}" type="pres">
      <dgm:prSet presAssocID="{D7CF2CCD-93B0-4DF8-9D7D-E01D9A21DA8E}" presName="sibTrans" presStyleLbl="sibTrans2D1" presStyleIdx="1" presStyleCnt="4"/>
      <dgm:spPr/>
      <dgm:t>
        <a:bodyPr/>
        <a:lstStyle/>
        <a:p>
          <a:endParaRPr lang="en-GB"/>
        </a:p>
      </dgm:t>
    </dgm:pt>
    <dgm:pt modelId="{0FC94CAB-3113-4739-B4B2-06C1FDD536C8}" type="pres">
      <dgm:prSet presAssocID="{D7CF2CCD-93B0-4DF8-9D7D-E01D9A21DA8E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5982C7E4-4674-49A9-AD96-0C6BE3DB104A}" type="pres">
      <dgm:prSet presAssocID="{A4789C82-1359-4827-AE37-2DEE1180AEE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E7F21C-67F2-4B5F-8C14-2067A26C6B25}" type="pres">
      <dgm:prSet presAssocID="{383DB5BD-D22E-4041-8EB0-8B1AE10C3639}" presName="sibTrans" presStyleLbl="sibTrans2D1" presStyleIdx="2" presStyleCnt="4"/>
      <dgm:spPr/>
      <dgm:t>
        <a:bodyPr/>
        <a:lstStyle/>
        <a:p>
          <a:endParaRPr lang="en-GB"/>
        </a:p>
      </dgm:t>
    </dgm:pt>
    <dgm:pt modelId="{D4FC6B29-C3CF-4894-9326-BFE2EAED8DC0}" type="pres">
      <dgm:prSet presAssocID="{383DB5BD-D22E-4041-8EB0-8B1AE10C3639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CCD1BA91-5ACC-4BD7-BA0C-5D3573672C2B}" type="pres">
      <dgm:prSet presAssocID="{65393EE8-78F8-43B0-BF34-8A5D8E4AE28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7874A8-77F2-47E1-B0E6-2F2B8730C870}" type="pres">
      <dgm:prSet presAssocID="{A4B5CD11-1A98-45D7-9D79-F493E5C4A535}" presName="sibTrans" presStyleLbl="sibTrans2D1" presStyleIdx="3" presStyleCnt="4"/>
      <dgm:spPr/>
      <dgm:t>
        <a:bodyPr/>
        <a:lstStyle/>
        <a:p>
          <a:endParaRPr lang="en-GB"/>
        </a:p>
      </dgm:t>
    </dgm:pt>
    <dgm:pt modelId="{9E917995-C742-46A8-92A1-6CCE22AC66CD}" type="pres">
      <dgm:prSet presAssocID="{A4B5CD11-1A98-45D7-9D79-F493E5C4A535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92C370D0-80D4-42D0-BE76-D0D564228F49}" type="pres">
      <dgm:prSet presAssocID="{75E22F89-E226-437F-8206-720A15A7754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B83882B-861F-4096-97B8-047273648E9B}" type="presOf" srcId="{63D0C368-DCAD-4815-B5D9-3C869CFCBD05}" destId="{57A7ABEC-8AD0-4EDB-89FA-6282ECDBAB2A}" srcOrd="0" destOrd="0" presId="urn:microsoft.com/office/officeart/2005/8/layout/process1"/>
    <dgm:cxn modelId="{B493A7C8-B58D-4CBB-8F49-9117BBE85C87}" type="presOf" srcId="{383DB5BD-D22E-4041-8EB0-8B1AE10C3639}" destId="{8FE7F21C-67F2-4B5F-8C14-2067A26C6B25}" srcOrd="0" destOrd="0" presId="urn:microsoft.com/office/officeart/2005/8/layout/process1"/>
    <dgm:cxn modelId="{7E0E4D4E-F7B8-434F-813F-06563B270EB3}" srcId="{B220288E-A7BF-4008-B43E-1F77A93E5414}" destId="{A4789C82-1359-4827-AE37-2DEE1180AEE0}" srcOrd="2" destOrd="0" parTransId="{D8F79899-320E-4EFB-97C1-621631200538}" sibTransId="{383DB5BD-D22E-4041-8EB0-8B1AE10C3639}"/>
    <dgm:cxn modelId="{AF85B39D-8E17-4641-A435-65942AE7CC97}" type="presOf" srcId="{A4B5CD11-1A98-45D7-9D79-F493E5C4A535}" destId="{9E917995-C742-46A8-92A1-6CCE22AC66CD}" srcOrd="1" destOrd="0" presId="urn:microsoft.com/office/officeart/2005/8/layout/process1"/>
    <dgm:cxn modelId="{607EFD31-0722-4527-B939-3725ABB9DBD7}" type="presOf" srcId="{75E22F89-E226-437F-8206-720A15A77548}" destId="{92C370D0-80D4-42D0-BE76-D0D564228F49}" srcOrd="0" destOrd="0" presId="urn:microsoft.com/office/officeart/2005/8/layout/process1"/>
    <dgm:cxn modelId="{829E3055-9597-4B36-9D52-E39A817EF0CA}" srcId="{B220288E-A7BF-4008-B43E-1F77A93E5414}" destId="{63D0C368-DCAD-4815-B5D9-3C869CFCBD05}" srcOrd="1" destOrd="0" parTransId="{668B6F22-5CBD-459D-870C-79C145705CD6}" sibTransId="{D7CF2CCD-93B0-4DF8-9D7D-E01D9A21DA8E}"/>
    <dgm:cxn modelId="{2F8748F9-27EE-4D7B-9635-39BEEE5FFBC7}" type="presOf" srcId="{65393EE8-78F8-43B0-BF34-8A5D8E4AE28C}" destId="{CCD1BA91-5ACC-4BD7-BA0C-5D3573672C2B}" srcOrd="0" destOrd="0" presId="urn:microsoft.com/office/officeart/2005/8/layout/process1"/>
    <dgm:cxn modelId="{1A260857-6C71-4450-B866-36527F8ED6B3}" type="presOf" srcId="{D7CF2CCD-93B0-4DF8-9D7D-E01D9A21DA8E}" destId="{24450150-3BCB-4FB0-B34B-A2BBA9893468}" srcOrd="0" destOrd="0" presId="urn:microsoft.com/office/officeart/2005/8/layout/process1"/>
    <dgm:cxn modelId="{8992B74C-ECCD-4251-94A8-5142DCCAF84D}" type="presOf" srcId="{D7CF2CCD-93B0-4DF8-9D7D-E01D9A21DA8E}" destId="{0FC94CAB-3113-4739-B4B2-06C1FDD536C8}" srcOrd="1" destOrd="0" presId="urn:microsoft.com/office/officeart/2005/8/layout/process1"/>
    <dgm:cxn modelId="{83CB5F0B-B35E-4791-818F-995C1DE871A7}" srcId="{B220288E-A7BF-4008-B43E-1F77A93E5414}" destId="{D67D4EB5-F86D-4BA4-A756-C235692F583C}" srcOrd="0" destOrd="0" parTransId="{840BF4EE-872E-49DA-9010-5136DA104A9A}" sibTransId="{DC9B7844-A28B-4967-B760-30559BA6E682}"/>
    <dgm:cxn modelId="{B18870A7-61A5-4F77-AD02-F8AF74DC4954}" type="presOf" srcId="{A4B5CD11-1A98-45D7-9D79-F493E5C4A535}" destId="{9F7874A8-77F2-47E1-B0E6-2F2B8730C870}" srcOrd="0" destOrd="0" presId="urn:microsoft.com/office/officeart/2005/8/layout/process1"/>
    <dgm:cxn modelId="{D6550417-E37F-4A58-89E6-DB7CAC7AB414}" type="presOf" srcId="{DC9B7844-A28B-4967-B760-30559BA6E682}" destId="{8A6350B7-AAD2-4D42-9DFB-87B78A38C5F3}" srcOrd="1" destOrd="0" presId="urn:microsoft.com/office/officeart/2005/8/layout/process1"/>
    <dgm:cxn modelId="{35FA0812-EACE-4DD0-BDDF-CD295D55CBE4}" type="presOf" srcId="{D67D4EB5-F86D-4BA4-A756-C235692F583C}" destId="{92C535B9-D4AF-444C-913F-A37BB5081C06}" srcOrd="0" destOrd="0" presId="urn:microsoft.com/office/officeart/2005/8/layout/process1"/>
    <dgm:cxn modelId="{AF184BE3-67D2-41E2-A0A0-37DB1CE3D9A5}" type="presOf" srcId="{383DB5BD-D22E-4041-8EB0-8B1AE10C3639}" destId="{D4FC6B29-C3CF-4894-9326-BFE2EAED8DC0}" srcOrd="1" destOrd="0" presId="urn:microsoft.com/office/officeart/2005/8/layout/process1"/>
    <dgm:cxn modelId="{B28E0A7B-A91E-4400-AC8B-9BC7F7D596A3}" srcId="{B220288E-A7BF-4008-B43E-1F77A93E5414}" destId="{65393EE8-78F8-43B0-BF34-8A5D8E4AE28C}" srcOrd="3" destOrd="0" parTransId="{C558EC92-C62D-49D7-B064-83A88F99DA10}" sibTransId="{A4B5CD11-1A98-45D7-9D79-F493E5C4A535}"/>
    <dgm:cxn modelId="{3FC74C65-75DC-4EFE-90C7-A7ED1A19B095}" srcId="{B220288E-A7BF-4008-B43E-1F77A93E5414}" destId="{75E22F89-E226-437F-8206-720A15A77548}" srcOrd="4" destOrd="0" parTransId="{E12028DA-98C3-4738-AE1D-CF526658FDEB}" sibTransId="{8FEFB63A-803B-4F0B-BE6D-3031928C95E7}"/>
    <dgm:cxn modelId="{DBFBE19C-524C-4B30-9757-72EF114B1019}" type="presOf" srcId="{A4789C82-1359-4827-AE37-2DEE1180AEE0}" destId="{5982C7E4-4674-49A9-AD96-0C6BE3DB104A}" srcOrd="0" destOrd="0" presId="urn:microsoft.com/office/officeart/2005/8/layout/process1"/>
    <dgm:cxn modelId="{F3D1B656-FE4C-411C-B182-8EDDA49FFF6E}" type="presOf" srcId="{DC9B7844-A28B-4967-B760-30559BA6E682}" destId="{C38DB04F-C1E1-4959-BE69-B9966A3CF188}" srcOrd="0" destOrd="0" presId="urn:microsoft.com/office/officeart/2005/8/layout/process1"/>
    <dgm:cxn modelId="{763AD915-3E0F-4DC0-9563-456C0620EF72}" type="presOf" srcId="{B220288E-A7BF-4008-B43E-1F77A93E5414}" destId="{CE583822-804D-427C-B867-49AB4401D745}" srcOrd="0" destOrd="0" presId="urn:microsoft.com/office/officeart/2005/8/layout/process1"/>
    <dgm:cxn modelId="{3BE87F3D-6769-40D1-A2ED-D82550AAC409}" type="presParOf" srcId="{CE583822-804D-427C-B867-49AB4401D745}" destId="{92C535B9-D4AF-444C-913F-A37BB5081C06}" srcOrd="0" destOrd="0" presId="urn:microsoft.com/office/officeart/2005/8/layout/process1"/>
    <dgm:cxn modelId="{D4913309-4234-440D-8DB3-509381560DCA}" type="presParOf" srcId="{CE583822-804D-427C-B867-49AB4401D745}" destId="{C38DB04F-C1E1-4959-BE69-B9966A3CF188}" srcOrd="1" destOrd="0" presId="urn:microsoft.com/office/officeart/2005/8/layout/process1"/>
    <dgm:cxn modelId="{9E72D5D4-32DB-44F5-866F-561E0543DEE1}" type="presParOf" srcId="{C38DB04F-C1E1-4959-BE69-B9966A3CF188}" destId="{8A6350B7-AAD2-4D42-9DFB-87B78A38C5F3}" srcOrd="0" destOrd="0" presId="urn:microsoft.com/office/officeart/2005/8/layout/process1"/>
    <dgm:cxn modelId="{2B7C04C9-5802-42C9-80C7-E9A4C8D06A55}" type="presParOf" srcId="{CE583822-804D-427C-B867-49AB4401D745}" destId="{57A7ABEC-8AD0-4EDB-89FA-6282ECDBAB2A}" srcOrd="2" destOrd="0" presId="urn:microsoft.com/office/officeart/2005/8/layout/process1"/>
    <dgm:cxn modelId="{1F621907-F31A-4800-A3E6-26EF27E7AE34}" type="presParOf" srcId="{CE583822-804D-427C-B867-49AB4401D745}" destId="{24450150-3BCB-4FB0-B34B-A2BBA9893468}" srcOrd="3" destOrd="0" presId="urn:microsoft.com/office/officeart/2005/8/layout/process1"/>
    <dgm:cxn modelId="{23D760F6-95E1-435F-B284-EE8FD9812C6F}" type="presParOf" srcId="{24450150-3BCB-4FB0-B34B-A2BBA9893468}" destId="{0FC94CAB-3113-4739-B4B2-06C1FDD536C8}" srcOrd="0" destOrd="0" presId="urn:microsoft.com/office/officeart/2005/8/layout/process1"/>
    <dgm:cxn modelId="{C287AB85-ADBE-4AEA-96CA-005CE5DCBCC8}" type="presParOf" srcId="{CE583822-804D-427C-B867-49AB4401D745}" destId="{5982C7E4-4674-49A9-AD96-0C6BE3DB104A}" srcOrd="4" destOrd="0" presId="urn:microsoft.com/office/officeart/2005/8/layout/process1"/>
    <dgm:cxn modelId="{87398523-3E77-4FD8-9B6E-8AEAF0804F78}" type="presParOf" srcId="{CE583822-804D-427C-B867-49AB4401D745}" destId="{8FE7F21C-67F2-4B5F-8C14-2067A26C6B25}" srcOrd="5" destOrd="0" presId="urn:microsoft.com/office/officeart/2005/8/layout/process1"/>
    <dgm:cxn modelId="{E7D05C29-2794-4E70-A122-CE4DBA2251FA}" type="presParOf" srcId="{8FE7F21C-67F2-4B5F-8C14-2067A26C6B25}" destId="{D4FC6B29-C3CF-4894-9326-BFE2EAED8DC0}" srcOrd="0" destOrd="0" presId="urn:microsoft.com/office/officeart/2005/8/layout/process1"/>
    <dgm:cxn modelId="{4F36E93F-9949-4018-A500-09BB2FA25F54}" type="presParOf" srcId="{CE583822-804D-427C-B867-49AB4401D745}" destId="{CCD1BA91-5ACC-4BD7-BA0C-5D3573672C2B}" srcOrd="6" destOrd="0" presId="urn:microsoft.com/office/officeart/2005/8/layout/process1"/>
    <dgm:cxn modelId="{D506C80C-0725-403B-B56C-9FFFAED7F2F4}" type="presParOf" srcId="{CE583822-804D-427C-B867-49AB4401D745}" destId="{9F7874A8-77F2-47E1-B0E6-2F2B8730C870}" srcOrd="7" destOrd="0" presId="urn:microsoft.com/office/officeart/2005/8/layout/process1"/>
    <dgm:cxn modelId="{E6319BBC-AFE2-4D90-9779-776343FEFE35}" type="presParOf" srcId="{9F7874A8-77F2-47E1-B0E6-2F2B8730C870}" destId="{9E917995-C742-46A8-92A1-6CCE22AC66CD}" srcOrd="0" destOrd="0" presId="urn:microsoft.com/office/officeart/2005/8/layout/process1"/>
    <dgm:cxn modelId="{E319E750-A890-4EDD-B1B9-25C36517413D}" type="presParOf" srcId="{CE583822-804D-427C-B867-49AB4401D745}" destId="{92C370D0-80D4-42D0-BE76-D0D564228F4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136ABC-5425-4DBC-92C9-5DD5CB5E4338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83342DA0-D833-46F7-86FF-CA6BBDE44D94}">
      <dgm:prSet phldrT="[Text]"/>
      <dgm:spPr/>
      <dgm:t>
        <a:bodyPr/>
        <a:lstStyle/>
        <a:p>
          <a:r>
            <a:rPr lang="en-GB" dirty="0" err="1" smtClean="0"/>
            <a:t>Replan</a:t>
          </a:r>
          <a:r>
            <a:rPr lang="en-GB" dirty="0" smtClean="0"/>
            <a:t> lower priority vehicles at the pathway level</a:t>
          </a:r>
          <a:endParaRPr lang="en-GB" dirty="0"/>
        </a:p>
      </dgm:t>
    </dgm:pt>
    <dgm:pt modelId="{AABAF27F-B418-451C-84B3-3F8B19A1FD1D}" type="parTrans" cxnId="{319131C7-CC70-4797-A3FE-5095A5CFA972}">
      <dgm:prSet/>
      <dgm:spPr/>
      <dgm:t>
        <a:bodyPr/>
        <a:lstStyle/>
        <a:p>
          <a:endParaRPr lang="en-GB"/>
        </a:p>
      </dgm:t>
    </dgm:pt>
    <dgm:pt modelId="{75B1B720-A1F4-404C-8EE4-D1FE29810C70}" type="sibTrans" cxnId="{319131C7-CC70-4797-A3FE-5095A5CFA972}">
      <dgm:prSet/>
      <dgm:spPr/>
      <dgm:t>
        <a:bodyPr/>
        <a:lstStyle/>
        <a:p>
          <a:endParaRPr lang="en-GB"/>
        </a:p>
      </dgm:t>
    </dgm:pt>
    <dgm:pt modelId="{406CF7F9-B6A1-4C3D-9200-C7750580873A}">
      <dgm:prSet phldrT="[Text]"/>
      <dgm:spPr/>
      <dgm:t>
        <a:bodyPr/>
        <a:lstStyle/>
        <a:p>
          <a:r>
            <a:rPr lang="en-GB" dirty="0" err="1" smtClean="0"/>
            <a:t>Replan</a:t>
          </a:r>
          <a:r>
            <a:rPr lang="en-GB" dirty="0" smtClean="0"/>
            <a:t> lower priority vehicles at the distributed pathway level</a:t>
          </a:r>
          <a:endParaRPr lang="en-GB" dirty="0"/>
        </a:p>
      </dgm:t>
    </dgm:pt>
    <dgm:pt modelId="{F3D02347-A603-44D6-8C82-72B4AA0F71B9}" type="parTrans" cxnId="{FE7AA3B3-AD0D-48B7-9B24-C60600D35EEC}">
      <dgm:prSet/>
      <dgm:spPr/>
      <dgm:t>
        <a:bodyPr/>
        <a:lstStyle/>
        <a:p>
          <a:endParaRPr lang="en-GB"/>
        </a:p>
      </dgm:t>
    </dgm:pt>
    <dgm:pt modelId="{FD33775A-534D-4304-B7F3-DD6833D10DFD}" type="sibTrans" cxnId="{FE7AA3B3-AD0D-48B7-9B24-C60600D35EEC}">
      <dgm:prSet/>
      <dgm:spPr/>
      <dgm:t>
        <a:bodyPr/>
        <a:lstStyle/>
        <a:p>
          <a:endParaRPr lang="en-GB"/>
        </a:p>
      </dgm:t>
    </dgm:pt>
    <dgm:pt modelId="{38ECB206-6EB4-4445-BE29-95B77A40C2B2}" type="pres">
      <dgm:prSet presAssocID="{93136ABC-5425-4DBC-92C9-5DD5CB5E4338}" presName="Name0" presStyleCnt="0">
        <dgm:presLayoutVars>
          <dgm:dir/>
          <dgm:resizeHandles val="exact"/>
        </dgm:presLayoutVars>
      </dgm:prSet>
      <dgm:spPr/>
    </dgm:pt>
    <dgm:pt modelId="{7F0D89AD-DD12-46EB-A04B-8487BE854015}" type="pres">
      <dgm:prSet presAssocID="{83342DA0-D833-46F7-86FF-CA6BBDE44D9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8BE1C3-1D8C-499A-85BD-0822CB164787}" type="pres">
      <dgm:prSet presAssocID="{75B1B720-A1F4-404C-8EE4-D1FE29810C70}" presName="sibTrans" presStyleLbl="sibTrans2D1" presStyleIdx="0" presStyleCnt="1"/>
      <dgm:spPr/>
      <dgm:t>
        <a:bodyPr/>
        <a:lstStyle/>
        <a:p>
          <a:endParaRPr lang="en-GB"/>
        </a:p>
      </dgm:t>
    </dgm:pt>
    <dgm:pt modelId="{C5023563-93D4-43BD-A5F7-4A4251D7BEFB}" type="pres">
      <dgm:prSet presAssocID="{75B1B720-A1F4-404C-8EE4-D1FE29810C70}" presName="connectorText" presStyleLbl="sibTrans2D1" presStyleIdx="0" presStyleCnt="1"/>
      <dgm:spPr/>
      <dgm:t>
        <a:bodyPr/>
        <a:lstStyle/>
        <a:p>
          <a:endParaRPr lang="en-GB"/>
        </a:p>
      </dgm:t>
    </dgm:pt>
    <dgm:pt modelId="{89E34349-0651-4C53-97D5-E56E5DE8238B}" type="pres">
      <dgm:prSet presAssocID="{406CF7F9-B6A1-4C3D-9200-C7750580873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D25F539-2CC1-452A-A5EB-B0A8DF67A03C}" type="presOf" srcId="{93136ABC-5425-4DBC-92C9-5DD5CB5E4338}" destId="{38ECB206-6EB4-4445-BE29-95B77A40C2B2}" srcOrd="0" destOrd="0" presId="urn:microsoft.com/office/officeart/2005/8/layout/process1"/>
    <dgm:cxn modelId="{98521AFC-92B3-4F21-9110-3ABE0D2DF4C1}" type="presOf" srcId="{83342DA0-D833-46F7-86FF-CA6BBDE44D94}" destId="{7F0D89AD-DD12-46EB-A04B-8487BE854015}" srcOrd="0" destOrd="0" presId="urn:microsoft.com/office/officeart/2005/8/layout/process1"/>
    <dgm:cxn modelId="{092AF220-C818-4911-A991-2EDBE36B6D1E}" type="presOf" srcId="{406CF7F9-B6A1-4C3D-9200-C7750580873A}" destId="{89E34349-0651-4C53-97D5-E56E5DE8238B}" srcOrd="0" destOrd="0" presId="urn:microsoft.com/office/officeart/2005/8/layout/process1"/>
    <dgm:cxn modelId="{3EE00331-0826-45A6-A1C3-7C13332F1D96}" type="presOf" srcId="{75B1B720-A1F4-404C-8EE4-D1FE29810C70}" destId="{C5023563-93D4-43BD-A5F7-4A4251D7BEFB}" srcOrd="1" destOrd="0" presId="urn:microsoft.com/office/officeart/2005/8/layout/process1"/>
    <dgm:cxn modelId="{F309E589-9405-431F-8218-74C3FAE796EB}" type="presOf" srcId="{75B1B720-A1F4-404C-8EE4-D1FE29810C70}" destId="{838BE1C3-1D8C-499A-85BD-0822CB164787}" srcOrd="0" destOrd="0" presId="urn:microsoft.com/office/officeart/2005/8/layout/process1"/>
    <dgm:cxn modelId="{319131C7-CC70-4797-A3FE-5095A5CFA972}" srcId="{93136ABC-5425-4DBC-92C9-5DD5CB5E4338}" destId="{83342DA0-D833-46F7-86FF-CA6BBDE44D94}" srcOrd="0" destOrd="0" parTransId="{AABAF27F-B418-451C-84B3-3F8B19A1FD1D}" sibTransId="{75B1B720-A1F4-404C-8EE4-D1FE29810C70}"/>
    <dgm:cxn modelId="{FE7AA3B3-AD0D-48B7-9B24-C60600D35EEC}" srcId="{93136ABC-5425-4DBC-92C9-5DD5CB5E4338}" destId="{406CF7F9-B6A1-4C3D-9200-C7750580873A}" srcOrd="1" destOrd="0" parTransId="{F3D02347-A603-44D6-8C82-72B4AA0F71B9}" sibTransId="{FD33775A-534D-4304-B7F3-DD6833D10DFD}"/>
    <dgm:cxn modelId="{49366436-970C-4EDB-B7E4-EE13CAD2252D}" type="presParOf" srcId="{38ECB206-6EB4-4445-BE29-95B77A40C2B2}" destId="{7F0D89AD-DD12-46EB-A04B-8487BE854015}" srcOrd="0" destOrd="0" presId="urn:microsoft.com/office/officeart/2005/8/layout/process1"/>
    <dgm:cxn modelId="{C482CFFD-1360-4D88-8A6A-3084662C68A5}" type="presParOf" srcId="{38ECB206-6EB4-4445-BE29-95B77A40C2B2}" destId="{838BE1C3-1D8C-499A-85BD-0822CB164787}" srcOrd="1" destOrd="0" presId="urn:microsoft.com/office/officeart/2005/8/layout/process1"/>
    <dgm:cxn modelId="{BB1D4CB4-69A5-4628-9A1F-E73387564F3C}" type="presParOf" srcId="{838BE1C3-1D8C-499A-85BD-0822CB164787}" destId="{C5023563-93D4-43BD-A5F7-4A4251D7BEFB}" srcOrd="0" destOrd="0" presId="urn:microsoft.com/office/officeart/2005/8/layout/process1"/>
    <dgm:cxn modelId="{6BE90E9D-03D1-40EF-B9FF-0614E2893344}" type="presParOf" srcId="{38ECB206-6EB4-4445-BE29-95B77A40C2B2}" destId="{89E34349-0651-4C53-97D5-E56E5DE8238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20288E-A7BF-4008-B43E-1F77A93E541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67D4EB5-F86D-4BA4-A756-C235692F583C}">
      <dgm:prSet phldrT="[Text]"/>
      <dgm:spPr/>
      <dgm:t>
        <a:bodyPr/>
        <a:lstStyle/>
        <a:p>
          <a:r>
            <a:rPr lang="en-GB" dirty="0" smtClean="0"/>
            <a:t>For every pathway segment in pathway</a:t>
          </a:r>
          <a:endParaRPr lang="en-GB" dirty="0"/>
        </a:p>
      </dgm:t>
    </dgm:pt>
    <dgm:pt modelId="{840BF4EE-872E-49DA-9010-5136DA104A9A}" type="parTrans" cxnId="{83CB5F0B-B35E-4791-818F-995C1DE871A7}">
      <dgm:prSet/>
      <dgm:spPr/>
      <dgm:t>
        <a:bodyPr/>
        <a:lstStyle/>
        <a:p>
          <a:endParaRPr lang="en-GB"/>
        </a:p>
      </dgm:t>
    </dgm:pt>
    <dgm:pt modelId="{DC9B7844-A28B-4967-B760-30559BA6E682}" type="sibTrans" cxnId="{83CB5F0B-B35E-4791-818F-995C1DE871A7}">
      <dgm:prSet/>
      <dgm:spPr/>
      <dgm:t>
        <a:bodyPr/>
        <a:lstStyle/>
        <a:p>
          <a:endParaRPr lang="en-GB"/>
        </a:p>
      </dgm:t>
    </dgm:pt>
    <dgm:pt modelId="{A4789C82-1359-4827-AE37-2DEE1180AEE0}">
      <dgm:prSet phldrT="[Text]"/>
      <dgm:spPr/>
      <dgm:t>
        <a:bodyPr/>
        <a:lstStyle/>
        <a:p>
          <a:r>
            <a:rPr lang="en-GB" dirty="0" smtClean="0"/>
            <a:t>Extrapolate and list vehicles using the same pathway segment at the same time</a:t>
          </a:r>
          <a:endParaRPr lang="en-GB" dirty="0"/>
        </a:p>
      </dgm:t>
    </dgm:pt>
    <dgm:pt modelId="{D8F79899-320E-4EFB-97C1-621631200538}" type="parTrans" cxnId="{7E0E4D4E-F7B8-434F-813F-06563B270EB3}">
      <dgm:prSet/>
      <dgm:spPr/>
      <dgm:t>
        <a:bodyPr/>
        <a:lstStyle/>
        <a:p>
          <a:endParaRPr lang="en-GB"/>
        </a:p>
      </dgm:t>
    </dgm:pt>
    <dgm:pt modelId="{383DB5BD-D22E-4041-8EB0-8B1AE10C3639}" type="sibTrans" cxnId="{7E0E4D4E-F7B8-434F-813F-06563B270EB3}">
      <dgm:prSet/>
      <dgm:spPr/>
      <dgm:t>
        <a:bodyPr/>
        <a:lstStyle/>
        <a:p>
          <a:endParaRPr lang="en-GB"/>
        </a:p>
      </dgm:t>
    </dgm:pt>
    <dgm:pt modelId="{65393EE8-78F8-43B0-BF34-8A5D8E4AE28C}">
      <dgm:prSet phldrT="[Text]"/>
      <dgm:spPr/>
      <dgm:t>
        <a:bodyPr/>
        <a:lstStyle/>
        <a:p>
          <a:r>
            <a:rPr lang="en-GB" dirty="0" smtClean="0"/>
            <a:t>Classify the vehicles into higher priority and lower priority</a:t>
          </a:r>
          <a:endParaRPr lang="en-GB" dirty="0"/>
        </a:p>
      </dgm:t>
    </dgm:pt>
    <dgm:pt modelId="{C558EC92-C62D-49D7-B064-83A88F99DA10}" type="parTrans" cxnId="{B28E0A7B-A91E-4400-AC8B-9BC7F7D596A3}">
      <dgm:prSet/>
      <dgm:spPr/>
      <dgm:t>
        <a:bodyPr/>
        <a:lstStyle/>
        <a:p>
          <a:endParaRPr lang="en-GB"/>
        </a:p>
      </dgm:t>
    </dgm:pt>
    <dgm:pt modelId="{A4B5CD11-1A98-45D7-9D79-F493E5C4A535}" type="sibTrans" cxnId="{B28E0A7B-A91E-4400-AC8B-9BC7F7D596A3}">
      <dgm:prSet/>
      <dgm:spPr/>
      <dgm:t>
        <a:bodyPr/>
        <a:lstStyle/>
        <a:p>
          <a:endParaRPr lang="en-GB"/>
        </a:p>
      </dgm:t>
    </dgm:pt>
    <dgm:pt modelId="{561E7D56-40B0-43CC-BFBC-7E1F8E43EC8E}">
      <dgm:prSet phldrT="[Text]"/>
      <dgm:spPr/>
      <dgm:t>
        <a:bodyPr/>
        <a:lstStyle/>
        <a:p>
          <a:r>
            <a:rPr lang="en-GB" dirty="0" smtClean="0"/>
            <a:t>Keep relative placing: higher priority, vehicle under planning, lower priority</a:t>
          </a:r>
          <a:endParaRPr lang="en-GB" dirty="0"/>
        </a:p>
      </dgm:t>
    </dgm:pt>
    <dgm:pt modelId="{EA4672B5-7621-4897-9CA0-38602A787336}" type="parTrans" cxnId="{2EBAF96F-DFB4-4839-B8E9-5A74154DEA27}">
      <dgm:prSet/>
      <dgm:spPr/>
      <dgm:t>
        <a:bodyPr/>
        <a:lstStyle/>
        <a:p>
          <a:endParaRPr lang="en-GB"/>
        </a:p>
      </dgm:t>
    </dgm:pt>
    <dgm:pt modelId="{398320AC-8CEF-42A5-9545-90A5B7163608}" type="sibTrans" cxnId="{2EBAF96F-DFB4-4839-B8E9-5A74154DEA27}">
      <dgm:prSet/>
      <dgm:spPr/>
      <dgm:t>
        <a:bodyPr/>
        <a:lstStyle/>
        <a:p>
          <a:endParaRPr lang="en-GB"/>
        </a:p>
      </dgm:t>
    </dgm:pt>
    <dgm:pt modelId="{9056DC9D-4A97-424C-BDEA-75AD444A3D7C}">
      <dgm:prSet phldrT="[Text]"/>
      <dgm:spPr/>
      <dgm:t>
        <a:bodyPr/>
        <a:lstStyle/>
        <a:p>
          <a:r>
            <a:rPr lang="en-GB" dirty="0" smtClean="0"/>
            <a:t>Divide segment width equally amongst vehicles and hence compute position</a:t>
          </a:r>
          <a:endParaRPr lang="en-GB" dirty="0"/>
        </a:p>
      </dgm:t>
    </dgm:pt>
    <dgm:pt modelId="{0B71A66B-017A-4F10-AC53-F84CCCC682FE}" type="parTrans" cxnId="{BD1F69C4-616D-436C-A2EC-E09589CCA91A}">
      <dgm:prSet/>
      <dgm:spPr/>
      <dgm:t>
        <a:bodyPr/>
        <a:lstStyle/>
        <a:p>
          <a:endParaRPr lang="en-GB"/>
        </a:p>
      </dgm:t>
    </dgm:pt>
    <dgm:pt modelId="{83A253AF-A43E-41C5-8588-FB0B3FA0816B}" type="sibTrans" cxnId="{BD1F69C4-616D-436C-A2EC-E09589CCA91A}">
      <dgm:prSet/>
      <dgm:spPr/>
      <dgm:t>
        <a:bodyPr/>
        <a:lstStyle/>
        <a:p>
          <a:endParaRPr lang="en-GB"/>
        </a:p>
      </dgm:t>
    </dgm:pt>
    <dgm:pt modelId="{CE583822-804D-427C-B867-49AB4401D745}" type="pres">
      <dgm:prSet presAssocID="{B220288E-A7BF-4008-B43E-1F77A93E5414}" presName="Name0" presStyleCnt="0">
        <dgm:presLayoutVars>
          <dgm:dir/>
          <dgm:resizeHandles val="exact"/>
        </dgm:presLayoutVars>
      </dgm:prSet>
      <dgm:spPr/>
    </dgm:pt>
    <dgm:pt modelId="{92C535B9-D4AF-444C-913F-A37BB5081C06}" type="pres">
      <dgm:prSet presAssocID="{D67D4EB5-F86D-4BA4-A756-C235692F583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8DB04F-C1E1-4959-BE69-B9966A3CF188}" type="pres">
      <dgm:prSet presAssocID="{DC9B7844-A28B-4967-B760-30559BA6E682}" presName="sibTrans" presStyleLbl="sibTrans2D1" presStyleIdx="0" presStyleCnt="4"/>
      <dgm:spPr/>
      <dgm:t>
        <a:bodyPr/>
        <a:lstStyle/>
        <a:p>
          <a:endParaRPr lang="en-GB"/>
        </a:p>
      </dgm:t>
    </dgm:pt>
    <dgm:pt modelId="{8A6350B7-AAD2-4D42-9DFB-87B78A38C5F3}" type="pres">
      <dgm:prSet presAssocID="{DC9B7844-A28B-4967-B760-30559BA6E682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5982C7E4-4674-49A9-AD96-0C6BE3DB104A}" type="pres">
      <dgm:prSet presAssocID="{A4789C82-1359-4827-AE37-2DEE1180AEE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E7F21C-67F2-4B5F-8C14-2067A26C6B25}" type="pres">
      <dgm:prSet presAssocID="{383DB5BD-D22E-4041-8EB0-8B1AE10C3639}" presName="sibTrans" presStyleLbl="sibTrans2D1" presStyleIdx="1" presStyleCnt="4"/>
      <dgm:spPr/>
      <dgm:t>
        <a:bodyPr/>
        <a:lstStyle/>
        <a:p>
          <a:endParaRPr lang="en-GB"/>
        </a:p>
      </dgm:t>
    </dgm:pt>
    <dgm:pt modelId="{D4FC6B29-C3CF-4894-9326-BFE2EAED8DC0}" type="pres">
      <dgm:prSet presAssocID="{383DB5BD-D22E-4041-8EB0-8B1AE10C3639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CCD1BA91-5ACC-4BD7-BA0C-5D3573672C2B}" type="pres">
      <dgm:prSet presAssocID="{65393EE8-78F8-43B0-BF34-8A5D8E4AE28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7874A8-77F2-47E1-B0E6-2F2B8730C870}" type="pres">
      <dgm:prSet presAssocID="{A4B5CD11-1A98-45D7-9D79-F493E5C4A535}" presName="sibTrans" presStyleLbl="sibTrans2D1" presStyleIdx="2" presStyleCnt="4"/>
      <dgm:spPr/>
      <dgm:t>
        <a:bodyPr/>
        <a:lstStyle/>
        <a:p>
          <a:endParaRPr lang="en-GB"/>
        </a:p>
      </dgm:t>
    </dgm:pt>
    <dgm:pt modelId="{9E917995-C742-46A8-92A1-6CCE22AC66CD}" type="pres">
      <dgm:prSet presAssocID="{A4B5CD11-1A98-45D7-9D79-F493E5C4A535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85A25594-714C-4450-A677-89917C6583B5}" type="pres">
      <dgm:prSet presAssocID="{561E7D56-40B0-43CC-BFBC-7E1F8E43EC8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39988A-1911-4F23-B70F-57BF0CAE071A}" type="pres">
      <dgm:prSet presAssocID="{398320AC-8CEF-42A5-9545-90A5B7163608}" presName="sibTrans" presStyleLbl="sibTrans2D1" presStyleIdx="3" presStyleCnt="4"/>
      <dgm:spPr/>
      <dgm:t>
        <a:bodyPr/>
        <a:lstStyle/>
        <a:p>
          <a:endParaRPr lang="en-GB"/>
        </a:p>
      </dgm:t>
    </dgm:pt>
    <dgm:pt modelId="{87B77092-267B-43AC-ABEF-67BB817633DF}" type="pres">
      <dgm:prSet presAssocID="{398320AC-8CEF-42A5-9545-90A5B7163608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655A6D1E-FDDE-44E1-9FB5-A4FE7207DF4A}" type="pres">
      <dgm:prSet presAssocID="{9056DC9D-4A97-424C-BDEA-75AD444A3D7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A5AF584-B139-4BDE-8849-E89252447374}" type="presOf" srcId="{A4789C82-1359-4827-AE37-2DEE1180AEE0}" destId="{5982C7E4-4674-49A9-AD96-0C6BE3DB104A}" srcOrd="0" destOrd="0" presId="urn:microsoft.com/office/officeart/2005/8/layout/process1"/>
    <dgm:cxn modelId="{FA700372-D869-4178-ABCF-FC41A5694F58}" type="presOf" srcId="{65393EE8-78F8-43B0-BF34-8A5D8E4AE28C}" destId="{CCD1BA91-5ACC-4BD7-BA0C-5D3573672C2B}" srcOrd="0" destOrd="0" presId="urn:microsoft.com/office/officeart/2005/8/layout/process1"/>
    <dgm:cxn modelId="{6D845CB3-2CBE-4F99-B2BD-3FC46A560C4A}" type="presOf" srcId="{DC9B7844-A28B-4967-B760-30559BA6E682}" destId="{8A6350B7-AAD2-4D42-9DFB-87B78A38C5F3}" srcOrd="1" destOrd="0" presId="urn:microsoft.com/office/officeart/2005/8/layout/process1"/>
    <dgm:cxn modelId="{B28E0A7B-A91E-4400-AC8B-9BC7F7D596A3}" srcId="{B220288E-A7BF-4008-B43E-1F77A93E5414}" destId="{65393EE8-78F8-43B0-BF34-8A5D8E4AE28C}" srcOrd="2" destOrd="0" parTransId="{C558EC92-C62D-49D7-B064-83A88F99DA10}" sibTransId="{A4B5CD11-1A98-45D7-9D79-F493E5C4A535}"/>
    <dgm:cxn modelId="{2EBAF96F-DFB4-4839-B8E9-5A74154DEA27}" srcId="{B220288E-A7BF-4008-B43E-1F77A93E5414}" destId="{561E7D56-40B0-43CC-BFBC-7E1F8E43EC8E}" srcOrd="3" destOrd="0" parTransId="{EA4672B5-7621-4897-9CA0-38602A787336}" sibTransId="{398320AC-8CEF-42A5-9545-90A5B7163608}"/>
    <dgm:cxn modelId="{083EC962-C4C4-4B7E-BA7C-3EF9A444CE47}" type="presOf" srcId="{B220288E-A7BF-4008-B43E-1F77A93E5414}" destId="{CE583822-804D-427C-B867-49AB4401D745}" srcOrd="0" destOrd="0" presId="urn:microsoft.com/office/officeart/2005/8/layout/process1"/>
    <dgm:cxn modelId="{83CB5F0B-B35E-4791-818F-995C1DE871A7}" srcId="{B220288E-A7BF-4008-B43E-1F77A93E5414}" destId="{D67D4EB5-F86D-4BA4-A756-C235692F583C}" srcOrd="0" destOrd="0" parTransId="{840BF4EE-872E-49DA-9010-5136DA104A9A}" sibTransId="{DC9B7844-A28B-4967-B760-30559BA6E682}"/>
    <dgm:cxn modelId="{31D5EDDF-A543-4DF6-B4EC-073D4C9C00E1}" type="presOf" srcId="{383DB5BD-D22E-4041-8EB0-8B1AE10C3639}" destId="{D4FC6B29-C3CF-4894-9326-BFE2EAED8DC0}" srcOrd="1" destOrd="0" presId="urn:microsoft.com/office/officeart/2005/8/layout/process1"/>
    <dgm:cxn modelId="{E023E84E-8B13-4A78-9BA6-AECBA5CA172D}" type="presOf" srcId="{398320AC-8CEF-42A5-9545-90A5B7163608}" destId="{87B77092-267B-43AC-ABEF-67BB817633DF}" srcOrd="1" destOrd="0" presId="urn:microsoft.com/office/officeart/2005/8/layout/process1"/>
    <dgm:cxn modelId="{069177F7-B74D-44F6-BAAB-3293210016A2}" type="presOf" srcId="{398320AC-8CEF-42A5-9545-90A5B7163608}" destId="{E039988A-1911-4F23-B70F-57BF0CAE071A}" srcOrd="0" destOrd="0" presId="urn:microsoft.com/office/officeart/2005/8/layout/process1"/>
    <dgm:cxn modelId="{79870CF6-F5CC-49FD-BD57-79F0BF03AADF}" type="presOf" srcId="{A4B5CD11-1A98-45D7-9D79-F493E5C4A535}" destId="{9E917995-C742-46A8-92A1-6CCE22AC66CD}" srcOrd="1" destOrd="0" presId="urn:microsoft.com/office/officeart/2005/8/layout/process1"/>
    <dgm:cxn modelId="{FB1ED8CD-4A13-4EC7-A8D3-D24BC45E24F1}" type="presOf" srcId="{DC9B7844-A28B-4967-B760-30559BA6E682}" destId="{C38DB04F-C1E1-4959-BE69-B9966A3CF188}" srcOrd="0" destOrd="0" presId="urn:microsoft.com/office/officeart/2005/8/layout/process1"/>
    <dgm:cxn modelId="{BD1F69C4-616D-436C-A2EC-E09589CCA91A}" srcId="{B220288E-A7BF-4008-B43E-1F77A93E5414}" destId="{9056DC9D-4A97-424C-BDEA-75AD444A3D7C}" srcOrd="4" destOrd="0" parTransId="{0B71A66B-017A-4F10-AC53-F84CCCC682FE}" sibTransId="{83A253AF-A43E-41C5-8588-FB0B3FA0816B}"/>
    <dgm:cxn modelId="{9EC38E36-023C-4192-BF06-1227DA8D4540}" type="presOf" srcId="{383DB5BD-D22E-4041-8EB0-8B1AE10C3639}" destId="{8FE7F21C-67F2-4B5F-8C14-2067A26C6B25}" srcOrd="0" destOrd="0" presId="urn:microsoft.com/office/officeart/2005/8/layout/process1"/>
    <dgm:cxn modelId="{FA870D0E-3659-49FA-9171-2E9BFE731D07}" type="presOf" srcId="{561E7D56-40B0-43CC-BFBC-7E1F8E43EC8E}" destId="{85A25594-714C-4450-A677-89917C6583B5}" srcOrd="0" destOrd="0" presId="urn:microsoft.com/office/officeart/2005/8/layout/process1"/>
    <dgm:cxn modelId="{7E0E4D4E-F7B8-434F-813F-06563B270EB3}" srcId="{B220288E-A7BF-4008-B43E-1F77A93E5414}" destId="{A4789C82-1359-4827-AE37-2DEE1180AEE0}" srcOrd="1" destOrd="0" parTransId="{D8F79899-320E-4EFB-97C1-621631200538}" sibTransId="{383DB5BD-D22E-4041-8EB0-8B1AE10C3639}"/>
    <dgm:cxn modelId="{85884E87-7B43-4758-A2D1-C6CE162514CB}" type="presOf" srcId="{9056DC9D-4A97-424C-BDEA-75AD444A3D7C}" destId="{655A6D1E-FDDE-44E1-9FB5-A4FE7207DF4A}" srcOrd="0" destOrd="0" presId="urn:microsoft.com/office/officeart/2005/8/layout/process1"/>
    <dgm:cxn modelId="{DE443F6F-3375-47C9-9D8A-B3D95B51A554}" type="presOf" srcId="{D67D4EB5-F86D-4BA4-A756-C235692F583C}" destId="{92C535B9-D4AF-444C-913F-A37BB5081C06}" srcOrd="0" destOrd="0" presId="urn:microsoft.com/office/officeart/2005/8/layout/process1"/>
    <dgm:cxn modelId="{730372B3-E709-4850-80B3-D1F0409908FB}" type="presOf" srcId="{A4B5CD11-1A98-45D7-9D79-F493E5C4A535}" destId="{9F7874A8-77F2-47E1-B0E6-2F2B8730C870}" srcOrd="0" destOrd="0" presId="urn:microsoft.com/office/officeart/2005/8/layout/process1"/>
    <dgm:cxn modelId="{D2E30000-445A-4916-9CAB-01FA509A2B34}" type="presParOf" srcId="{CE583822-804D-427C-B867-49AB4401D745}" destId="{92C535B9-D4AF-444C-913F-A37BB5081C06}" srcOrd="0" destOrd="0" presId="urn:microsoft.com/office/officeart/2005/8/layout/process1"/>
    <dgm:cxn modelId="{B7AE63B9-DD22-4657-B42C-FD719DA1C5F2}" type="presParOf" srcId="{CE583822-804D-427C-B867-49AB4401D745}" destId="{C38DB04F-C1E1-4959-BE69-B9966A3CF188}" srcOrd="1" destOrd="0" presId="urn:microsoft.com/office/officeart/2005/8/layout/process1"/>
    <dgm:cxn modelId="{06590D19-8BCB-40FD-8ECF-3600F0C8B31B}" type="presParOf" srcId="{C38DB04F-C1E1-4959-BE69-B9966A3CF188}" destId="{8A6350B7-AAD2-4D42-9DFB-87B78A38C5F3}" srcOrd="0" destOrd="0" presId="urn:microsoft.com/office/officeart/2005/8/layout/process1"/>
    <dgm:cxn modelId="{98188F3A-E5E3-4A7D-AA13-D8F44B93C38C}" type="presParOf" srcId="{CE583822-804D-427C-B867-49AB4401D745}" destId="{5982C7E4-4674-49A9-AD96-0C6BE3DB104A}" srcOrd="2" destOrd="0" presId="urn:microsoft.com/office/officeart/2005/8/layout/process1"/>
    <dgm:cxn modelId="{97550AC3-6CFA-4AB3-9683-C6731C10E7C1}" type="presParOf" srcId="{CE583822-804D-427C-B867-49AB4401D745}" destId="{8FE7F21C-67F2-4B5F-8C14-2067A26C6B25}" srcOrd="3" destOrd="0" presId="urn:microsoft.com/office/officeart/2005/8/layout/process1"/>
    <dgm:cxn modelId="{CD54261A-5D4A-47CB-A049-6B73DD36EC86}" type="presParOf" srcId="{8FE7F21C-67F2-4B5F-8C14-2067A26C6B25}" destId="{D4FC6B29-C3CF-4894-9326-BFE2EAED8DC0}" srcOrd="0" destOrd="0" presId="urn:microsoft.com/office/officeart/2005/8/layout/process1"/>
    <dgm:cxn modelId="{5A6103C7-1338-4FDB-9467-CD70FEBFF478}" type="presParOf" srcId="{CE583822-804D-427C-B867-49AB4401D745}" destId="{CCD1BA91-5ACC-4BD7-BA0C-5D3573672C2B}" srcOrd="4" destOrd="0" presId="urn:microsoft.com/office/officeart/2005/8/layout/process1"/>
    <dgm:cxn modelId="{F1234A91-B967-4D17-8B05-94452D9B8C14}" type="presParOf" srcId="{CE583822-804D-427C-B867-49AB4401D745}" destId="{9F7874A8-77F2-47E1-B0E6-2F2B8730C870}" srcOrd="5" destOrd="0" presId="urn:microsoft.com/office/officeart/2005/8/layout/process1"/>
    <dgm:cxn modelId="{32A564BA-88CC-4B2F-9375-4C36A989DE7C}" type="presParOf" srcId="{9F7874A8-77F2-47E1-B0E6-2F2B8730C870}" destId="{9E917995-C742-46A8-92A1-6CCE22AC66CD}" srcOrd="0" destOrd="0" presId="urn:microsoft.com/office/officeart/2005/8/layout/process1"/>
    <dgm:cxn modelId="{FFC9CDDA-1736-4A85-943C-3F6F52CF44FA}" type="presParOf" srcId="{CE583822-804D-427C-B867-49AB4401D745}" destId="{85A25594-714C-4450-A677-89917C6583B5}" srcOrd="6" destOrd="0" presId="urn:microsoft.com/office/officeart/2005/8/layout/process1"/>
    <dgm:cxn modelId="{8341688A-86D1-4DB2-B3DA-2E3CA30443BF}" type="presParOf" srcId="{CE583822-804D-427C-B867-49AB4401D745}" destId="{E039988A-1911-4F23-B70F-57BF0CAE071A}" srcOrd="7" destOrd="0" presId="urn:microsoft.com/office/officeart/2005/8/layout/process1"/>
    <dgm:cxn modelId="{359F1698-92FB-42EA-B77A-BFBA3EF97CC4}" type="presParOf" srcId="{E039988A-1911-4F23-B70F-57BF0CAE071A}" destId="{87B77092-267B-43AC-ABEF-67BB817633DF}" srcOrd="0" destOrd="0" presId="urn:microsoft.com/office/officeart/2005/8/layout/process1"/>
    <dgm:cxn modelId="{C43D5C13-330F-4E83-848D-F8065B70EAAE}" type="presParOf" srcId="{CE583822-804D-427C-B867-49AB4401D745}" destId="{655A6D1E-FDDE-44E1-9FB5-A4FE7207DF4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8DC82D-B762-4F77-9701-BBFB175C04C5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</dgm:pt>
    <dgm:pt modelId="{59086A07-2131-4BB5-9DDE-1740F0431E87}">
      <dgm:prSet phldrT="[Text]" custT="1"/>
      <dgm:spPr/>
      <dgm:t>
        <a:bodyPr/>
        <a:lstStyle/>
        <a:p>
          <a:r>
            <a:rPr lang="en-GB" sz="1600" dirty="0" smtClean="0"/>
            <a:t>Attempt to tune infeasible paths for feasibility</a:t>
          </a:r>
          <a:endParaRPr lang="en-GB" sz="1600" dirty="0"/>
        </a:p>
      </dgm:t>
    </dgm:pt>
    <dgm:pt modelId="{9637B9E2-932A-4EFE-89A5-80050765FD8F}" type="parTrans" cxnId="{12914F63-0307-449C-8414-5C5AE6DBACDD}">
      <dgm:prSet/>
      <dgm:spPr/>
      <dgm:t>
        <a:bodyPr/>
        <a:lstStyle/>
        <a:p>
          <a:endParaRPr lang="en-GB" sz="2400"/>
        </a:p>
      </dgm:t>
    </dgm:pt>
    <dgm:pt modelId="{1A009BD6-D6E8-45B7-BFA7-094222E30CA8}" type="sibTrans" cxnId="{12914F63-0307-449C-8414-5C5AE6DBACDD}">
      <dgm:prSet custT="1"/>
      <dgm:spPr/>
      <dgm:t>
        <a:bodyPr/>
        <a:lstStyle/>
        <a:p>
          <a:endParaRPr lang="en-GB" sz="1400"/>
        </a:p>
      </dgm:t>
    </dgm:pt>
    <dgm:pt modelId="{0763C87F-F4D9-46A6-96B5-18B861D6DA97}">
      <dgm:prSet phldrT="[Text]" custT="1"/>
      <dgm:spPr/>
      <dgm:t>
        <a:bodyPr/>
        <a:lstStyle/>
        <a:p>
          <a:r>
            <a:rPr lang="en-GB" sz="1600" dirty="0" smtClean="0"/>
            <a:t>If still infeasible, re-plan lower priority vehicle at pathway selection level</a:t>
          </a:r>
          <a:endParaRPr lang="en-GB" sz="1600" dirty="0"/>
        </a:p>
      </dgm:t>
    </dgm:pt>
    <dgm:pt modelId="{4D19FB46-6F9B-498C-9C93-D00B4C6FBD66}" type="parTrans" cxnId="{D7F11B0C-0F96-4858-8576-AEB111B17CCB}">
      <dgm:prSet/>
      <dgm:spPr/>
      <dgm:t>
        <a:bodyPr/>
        <a:lstStyle/>
        <a:p>
          <a:endParaRPr lang="en-GB" sz="2400"/>
        </a:p>
      </dgm:t>
    </dgm:pt>
    <dgm:pt modelId="{86D7514B-7FF7-4DEA-BE45-B79AEB52E04C}" type="sibTrans" cxnId="{D7F11B0C-0F96-4858-8576-AEB111B17CCB}">
      <dgm:prSet custT="1"/>
      <dgm:spPr/>
      <dgm:t>
        <a:bodyPr/>
        <a:lstStyle/>
        <a:p>
          <a:endParaRPr lang="en-GB" sz="1400"/>
        </a:p>
      </dgm:t>
    </dgm:pt>
    <dgm:pt modelId="{38943D48-CDDC-4BDC-BA27-DB60BBD30488}">
      <dgm:prSet phldrT="[Text]" custT="1"/>
      <dgm:spPr/>
      <dgm:t>
        <a:bodyPr/>
        <a:lstStyle/>
        <a:p>
          <a:r>
            <a:rPr lang="en-GB" sz="1600" dirty="0" smtClean="0"/>
            <a:t>If still infeasible, reduce speed and follow</a:t>
          </a:r>
          <a:endParaRPr lang="en-GB" sz="1600" dirty="0"/>
        </a:p>
      </dgm:t>
    </dgm:pt>
    <dgm:pt modelId="{78AC3A52-694B-4EE1-98DF-93004C73E56A}" type="parTrans" cxnId="{B4DCBBB6-C4FF-4F49-8670-26E9DB780099}">
      <dgm:prSet/>
      <dgm:spPr/>
      <dgm:t>
        <a:bodyPr/>
        <a:lstStyle/>
        <a:p>
          <a:endParaRPr lang="en-GB" sz="2400"/>
        </a:p>
      </dgm:t>
    </dgm:pt>
    <dgm:pt modelId="{B36D9098-1FDE-4F33-AC9B-06DA64017C2B}" type="sibTrans" cxnId="{B4DCBBB6-C4FF-4F49-8670-26E9DB780099}">
      <dgm:prSet/>
      <dgm:spPr/>
      <dgm:t>
        <a:bodyPr/>
        <a:lstStyle/>
        <a:p>
          <a:endParaRPr lang="en-GB" sz="2400"/>
        </a:p>
      </dgm:t>
    </dgm:pt>
    <dgm:pt modelId="{9393AC0F-0B2D-4114-8275-AE078A23422A}" type="pres">
      <dgm:prSet presAssocID="{518DC82D-B762-4F77-9701-BBFB175C04C5}" presName="linearFlow" presStyleCnt="0">
        <dgm:presLayoutVars>
          <dgm:resizeHandles val="exact"/>
        </dgm:presLayoutVars>
      </dgm:prSet>
      <dgm:spPr/>
    </dgm:pt>
    <dgm:pt modelId="{41273927-8735-4EC9-B1EE-B6E75752DF2D}" type="pres">
      <dgm:prSet presAssocID="{59086A07-2131-4BB5-9DDE-1740F0431E8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FBED83-7A18-4A13-B913-133DA257A352}" type="pres">
      <dgm:prSet presAssocID="{1A009BD6-D6E8-45B7-BFA7-094222E30CA8}" presName="sibTrans" presStyleLbl="sibTrans2D1" presStyleIdx="0" presStyleCnt="2"/>
      <dgm:spPr/>
      <dgm:t>
        <a:bodyPr/>
        <a:lstStyle/>
        <a:p>
          <a:endParaRPr lang="en-GB"/>
        </a:p>
      </dgm:t>
    </dgm:pt>
    <dgm:pt modelId="{32797F07-24B2-4BDC-8A36-686FAF20BE93}" type="pres">
      <dgm:prSet presAssocID="{1A009BD6-D6E8-45B7-BFA7-094222E30CA8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2F5A7E0B-24A3-4DC7-A5AB-56145BA07BC9}" type="pres">
      <dgm:prSet presAssocID="{0763C87F-F4D9-46A6-96B5-18B861D6DA9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5EE320-CD06-437A-8860-719D8985BA01}" type="pres">
      <dgm:prSet presAssocID="{86D7514B-7FF7-4DEA-BE45-B79AEB52E04C}" presName="sibTrans" presStyleLbl="sibTrans2D1" presStyleIdx="1" presStyleCnt="2"/>
      <dgm:spPr/>
      <dgm:t>
        <a:bodyPr/>
        <a:lstStyle/>
        <a:p>
          <a:endParaRPr lang="en-GB"/>
        </a:p>
      </dgm:t>
    </dgm:pt>
    <dgm:pt modelId="{A1E80E87-9620-4564-A4D4-FDDE932E9580}" type="pres">
      <dgm:prSet presAssocID="{86D7514B-7FF7-4DEA-BE45-B79AEB52E04C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07342D26-265A-4BB3-9D7A-AB283FACB101}" type="pres">
      <dgm:prSet presAssocID="{38943D48-CDDC-4BDC-BA27-DB60BBD3048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60EBC43-BC1D-4AA5-BEAC-FBFA0A972317}" type="presOf" srcId="{0763C87F-F4D9-46A6-96B5-18B861D6DA97}" destId="{2F5A7E0B-24A3-4DC7-A5AB-56145BA07BC9}" srcOrd="0" destOrd="0" presId="urn:microsoft.com/office/officeart/2005/8/layout/process2"/>
    <dgm:cxn modelId="{59817F45-B4E0-49AE-86F0-0A976F61348A}" type="presOf" srcId="{518DC82D-B762-4F77-9701-BBFB175C04C5}" destId="{9393AC0F-0B2D-4114-8275-AE078A23422A}" srcOrd="0" destOrd="0" presId="urn:microsoft.com/office/officeart/2005/8/layout/process2"/>
    <dgm:cxn modelId="{FFD943C2-F252-4598-B50D-6C5AFFA4D505}" type="presOf" srcId="{86D7514B-7FF7-4DEA-BE45-B79AEB52E04C}" destId="{A1E80E87-9620-4564-A4D4-FDDE932E9580}" srcOrd="1" destOrd="0" presId="urn:microsoft.com/office/officeart/2005/8/layout/process2"/>
    <dgm:cxn modelId="{3D31251D-EF8F-4C55-8D00-5764E315B5BC}" type="presOf" srcId="{1A009BD6-D6E8-45B7-BFA7-094222E30CA8}" destId="{7BFBED83-7A18-4A13-B913-133DA257A352}" srcOrd="0" destOrd="0" presId="urn:microsoft.com/office/officeart/2005/8/layout/process2"/>
    <dgm:cxn modelId="{D7F11B0C-0F96-4858-8576-AEB111B17CCB}" srcId="{518DC82D-B762-4F77-9701-BBFB175C04C5}" destId="{0763C87F-F4D9-46A6-96B5-18B861D6DA97}" srcOrd="1" destOrd="0" parTransId="{4D19FB46-6F9B-498C-9C93-D00B4C6FBD66}" sibTransId="{86D7514B-7FF7-4DEA-BE45-B79AEB52E04C}"/>
    <dgm:cxn modelId="{715D7895-68F9-475B-9B88-29BE64BB814C}" type="presOf" srcId="{38943D48-CDDC-4BDC-BA27-DB60BBD30488}" destId="{07342D26-265A-4BB3-9D7A-AB283FACB101}" srcOrd="0" destOrd="0" presId="urn:microsoft.com/office/officeart/2005/8/layout/process2"/>
    <dgm:cxn modelId="{B4DCBBB6-C4FF-4F49-8670-26E9DB780099}" srcId="{518DC82D-B762-4F77-9701-BBFB175C04C5}" destId="{38943D48-CDDC-4BDC-BA27-DB60BBD30488}" srcOrd="2" destOrd="0" parTransId="{78AC3A52-694B-4EE1-98DF-93004C73E56A}" sibTransId="{B36D9098-1FDE-4F33-AC9B-06DA64017C2B}"/>
    <dgm:cxn modelId="{DF8682CD-6D26-41CA-85AD-4B4194A7891F}" type="presOf" srcId="{59086A07-2131-4BB5-9DDE-1740F0431E87}" destId="{41273927-8735-4EC9-B1EE-B6E75752DF2D}" srcOrd="0" destOrd="0" presId="urn:microsoft.com/office/officeart/2005/8/layout/process2"/>
    <dgm:cxn modelId="{12914F63-0307-449C-8414-5C5AE6DBACDD}" srcId="{518DC82D-B762-4F77-9701-BBFB175C04C5}" destId="{59086A07-2131-4BB5-9DDE-1740F0431E87}" srcOrd="0" destOrd="0" parTransId="{9637B9E2-932A-4EFE-89A5-80050765FD8F}" sibTransId="{1A009BD6-D6E8-45B7-BFA7-094222E30CA8}"/>
    <dgm:cxn modelId="{C0DC72C0-3969-4D26-B6D2-F925D74E33B0}" type="presOf" srcId="{1A009BD6-D6E8-45B7-BFA7-094222E30CA8}" destId="{32797F07-24B2-4BDC-8A36-686FAF20BE93}" srcOrd="1" destOrd="0" presId="urn:microsoft.com/office/officeart/2005/8/layout/process2"/>
    <dgm:cxn modelId="{39AF67D9-4EB5-4ABC-ABAF-26B507F4E497}" type="presOf" srcId="{86D7514B-7FF7-4DEA-BE45-B79AEB52E04C}" destId="{485EE320-CD06-437A-8860-719D8985BA01}" srcOrd="0" destOrd="0" presId="urn:microsoft.com/office/officeart/2005/8/layout/process2"/>
    <dgm:cxn modelId="{FEF32DD0-DA16-44FD-A8DB-5388761BFADF}" type="presParOf" srcId="{9393AC0F-0B2D-4114-8275-AE078A23422A}" destId="{41273927-8735-4EC9-B1EE-B6E75752DF2D}" srcOrd="0" destOrd="0" presId="urn:microsoft.com/office/officeart/2005/8/layout/process2"/>
    <dgm:cxn modelId="{AAA01913-C1A0-4338-835B-93A80526F6E7}" type="presParOf" srcId="{9393AC0F-0B2D-4114-8275-AE078A23422A}" destId="{7BFBED83-7A18-4A13-B913-133DA257A352}" srcOrd="1" destOrd="0" presId="urn:microsoft.com/office/officeart/2005/8/layout/process2"/>
    <dgm:cxn modelId="{B2CFA5CB-02FC-4A7E-AC12-F70EAA76A7D3}" type="presParOf" srcId="{7BFBED83-7A18-4A13-B913-133DA257A352}" destId="{32797F07-24B2-4BDC-8A36-686FAF20BE93}" srcOrd="0" destOrd="0" presId="urn:microsoft.com/office/officeart/2005/8/layout/process2"/>
    <dgm:cxn modelId="{980E879D-32B7-4310-9A67-84D143BC2B90}" type="presParOf" srcId="{9393AC0F-0B2D-4114-8275-AE078A23422A}" destId="{2F5A7E0B-24A3-4DC7-A5AB-56145BA07BC9}" srcOrd="2" destOrd="0" presId="urn:microsoft.com/office/officeart/2005/8/layout/process2"/>
    <dgm:cxn modelId="{03D24B37-D875-4CD8-9EED-4E1AE9F616AA}" type="presParOf" srcId="{9393AC0F-0B2D-4114-8275-AE078A23422A}" destId="{485EE320-CD06-437A-8860-719D8985BA01}" srcOrd="3" destOrd="0" presId="urn:microsoft.com/office/officeart/2005/8/layout/process2"/>
    <dgm:cxn modelId="{A7F7B9E4-6868-4A54-B432-158AAFFDA9E0}" type="presParOf" srcId="{485EE320-CD06-437A-8860-719D8985BA01}" destId="{A1E80E87-9620-4564-A4D4-FDDE932E9580}" srcOrd="0" destOrd="0" presId="urn:microsoft.com/office/officeart/2005/8/layout/process2"/>
    <dgm:cxn modelId="{72A9E6E9-1FC0-4F6C-9146-004A3CA516A5}" type="presParOf" srcId="{9393AC0F-0B2D-4114-8275-AE078A23422A}" destId="{07342D26-265A-4BB3-9D7A-AB283FACB10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9A01D-047C-4050-A735-1A33456FE3BC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Pathway Selection</a:t>
          </a:r>
          <a:endParaRPr lang="en-GB" sz="1500" kern="1200" dirty="0"/>
        </a:p>
      </dsp:txBody>
      <dsp:txXfrm rot="-5400000">
        <a:off x="1" y="520688"/>
        <a:ext cx="1039018" cy="445294"/>
      </dsp:txXfrm>
    </dsp:sp>
    <dsp:sp modelId="{5D95F965-AAE5-4AB2-9AFA-88D30393BB61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Obstacle Avoidance Strategy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Select widest and shortest length pathways</a:t>
          </a:r>
          <a:endParaRPr lang="en-GB" sz="1500" kern="1200" dirty="0"/>
        </a:p>
      </dsp:txBody>
      <dsp:txXfrm rot="-5400000">
        <a:off x="1039018" y="48278"/>
        <a:ext cx="5009883" cy="870607"/>
      </dsp:txXfrm>
    </dsp:sp>
    <dsp:sp modelId="{135995CC-BE73-46B6-9BD7-70ECC0A46E2F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Pathway Distribution</a:t>
          </a:r>
          <a:endParaRPr lang="en-GB" sz="1500" kern="1200" dirty="0"/>
        </a:p>
      </dsp:txBody>
      <dsp:txXfrm rot="-5400000">
        <a:off x="1" y="1809352"/>
        <a:ext cx="1039018" cy="445294"/>
      </dsp:txXfrm>
    </dsp:sp>
    <dsp:sp modelId="{E604E31A-A003-4E48-9F67-7203DA256AAA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Arrange vehicles projected to lie in a pathway segment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Prioritization to decide vehicle relative order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Separation maximization to decide vehicle position</a:t>
          </a:r>
          <a:endParaRPr lang="en-GB" sz="1500" kern="1200" dirty="0"/>
        </a:p>
      </dsp:txBody>
      <dsp:txXfrm rot="-5400000">
        <a:off x="1039018" y="1336942"/>
        <a:ext cx="5009883" cy="870607"/>
      </dsp:txXfrm>
    </dsp:sp>
    <dsp:sp modelId="{7381FC0B-57BF-4746-9BC9-C00C86C09DD0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Trajectory Generation</a:t>
          </a:r>
          <a:endParaRPr lang="en-GB" sz="1500" kern="1200" dirty="0"/>
        </a:p>
      </dsp:txBody>
      <dsp:txXfrm rot="-5400000">
        <a:off x="1" y="3098016"/>
        <a:ext cx="1039018" cy="445294"/>
      </dsp:txXfrm>
    </dsp:sp>
    <dsp:sp modelId="{031AAD41-D06C-4518-BF37-C6751E51AC8F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err="1" smtClean="0"/>
            <a:t>Spline</a:t>
          </a:r>
          <a:r>
            <a:rPr lang="en-GB" sz="1500" kern="1200" dirty="0" smtClean="0"/>
            <a:t> curves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Feasibility check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Local optimization</a:t>
          </a:r>
          <a:endParaRPr lang="en-GB" sz="1500" kern="1200" dirty="0"/>
        </a:p>
      </dsp:txBody>
      <dsp:txXfrm rot="-5400000">
        <a:off x="1039018" y="2625605"/>
        <a:ext cx="5009883" cy="870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A8CC2-F989-4A2D-8C1C-5AE8A6E92D79}">
      <dsp:nvSpPr>
        <dsp:cNvPr id="0" name=""/>
        <dsp:cNvSpPr/>
      </dsp:nvSpPr>
      <dsp:spPr>
        <a:xfrm>
          <a:off x="3702" y="487578"/>
          <a:ext cx="1618756" cy="1977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Traverse a sweeping line across the road length in small steps</a:t>
          </a:r>
          <a:endParaRPr lang="en-GB" sz="1800" kern="1200" dirty="0"/>
        </a:p>
      </dsp:txBody>
      <dsp:txXfrm>
        <a:off x="51114" y="534990"/>
        <a:ext cx="1523932" cy="1882347"/>
      </dsp:txXfrm>
    </dsp:sp>
    <dsp:sp modelId="{463B8FAD-3F3B-4808-BF75-7315F7133238}">
      <dsp:nvSpPr>
        <dsp:cNvPr id="0" name=""/>
        <dsp:cNvSpPr/>
      </dsp:nvSpPr>
      <dsp:spPr>
        <a:xfrm>
          <a:off x="1784333" y="1275438"/>
          <a:ext cx="343176" cy="4014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1784333" y="1355728"/>
        <a:ext cx="240223" cy="240871"/>
      </dsp:txXfrm>
    </dsp:sp>
    <dsp:sp modelId="{A2FE88CE-577E-42D7-9084-1CCF7F6FF0A9}">
      <dsp:nvSpPr>
        <dsp:cNvPr id="0" name=""/>
        <dsp:cNvSpPr/>
      </dsp:nvSpPr>
      <dsp:spPr>
        <a:xfrm>
          <a:off x="2269960" y="487578"/>
          <a:ext cx="1618756" cy="1977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Find areas (</a:t>
          </a:r>
          <a:r>
            <a:rPr lang="en-GB" sz="1800" b="1" i="0" kern="1200" dirty="0" smtClean="0"/>
            <a:t>Pathway Segments) </a:t>
          </a:r>
          <a:r>
            <a:rPr lang="en-GB" sz="1800" kern="1200" dirty="0" smtClean="0"/>
            <a:t>without obstacles in this line </a:t>
          </a:r>
        </a:p>
      </dsp:txBody>
      <dsp:txXfrm>
        <a:off x="2317372" y="534990"/>
        <a:ext cx="1523932" cy="1882347"/>
      </dsp:txXfrm>
    </dsp:sp>
    <dsp:sp modelId="{A0788030-BC29-42D6-B0FA-DE31F0FEAC29}">
      <dsp:nvSpPr>
        <dsp:cNvPr id="0" name=""/>
        <dsp:cNvSpPr/>
      </dsp:nvSpPr>
      <dsp:spPr>
        <a:xfrm>
          <a:off x="4050592" y="1275438"/>
          <a:ext cx="343176" cy="4014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4050592" y="1355728"/>
        <a:ext cx="240223" cy="240871"/>
      </dsp:txXfrm>
    </dsp:sp>
    <dsp:sp modelId="{24FCBA44-5225-438B-9D91-2701AB1E901B}">
      <dsp:nvSpPr>
        <dsp:cNvPr id="0" name=""/>
        <dsp:cNvSpPr/>
      </dsp:nvSpPr>
      <dsp:spPr>
        <a:xfrm>
          <a:off x="4536219" y="487578"/>
          <a:ext cx="1618756" cy="1977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Connect the obstacle free areas to produce a graph</a:t>
          </a:r>
          <a:endParaRPr lang="en-GB" sz="1800" kern="1200" dirty="0"/>
        </a:p>
      </dsp:txBody>
      <dsp:txXfrm>
        <a:off x="4583631" y="534990"/>
        <a:ext cx="1523932" cy="1882347"/>
      </dsp:txXfrm>
    </dsp:sp>
    <dsp:sp modelId="{222DAA8F-2846-4096-B224-AF3981E138B8}">
      <dsp:nvSpPr>
        <dsp:cNvPr id="0" name=""/>
        <dsp:cNvSpPr/>
      </dsp:nvSpPr>
      <dsp:spPr>
        <a:xfrm>
          <a:off x="6316850" y="1275438"/>
          <a:ext cx="343176" cy="4014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6316850" y="1355728"/>
        <a:ext cx="240223" cy="240871"/>
      </dsp:txXfrm>
    </dsp:sp>
    <dsp:sp modelId="{1228AAF8-F5AB-46EA-95FE-22EBC486F4CA}">
      <dsp:nvSpPr>
        <dsp:cNvPr id="0" name=""/>
        <dsp:cNvSpPr/>
      </dsp:nvSpPr>
      <dsp:spPr>
        <a:xfrm>
          <a:off x="6802477" y="487578"/>
          <a:ext cx="1618756" cy="1977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Search this graph for widest and smallest path (</a:t>
          </a:r>
          <a:r>
            <a:rPr lang="en-GB" sz="1800" b="1" kern="1200" dirty="0" smtClean="0"/>
            <a:t>Pathway) </a:t>
          </a:r>
          <a:r>
            <a:rPr lang="en-GB" sz="1800" kern="1200" dirty="0" smtClean="0"/>
            <a:t>to the end of the road </a:t>
          </a:r>
        </a:p>
      </dsp:txBody>
      <dsp:txXfrm>
        <a:off x="6849889" y="534990"/>
        <a:ext cx="1523932" cy="18823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D223BFE-747D-491E-80A8-CE72325D6E7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426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C119D3-047A-4699-AF67-9471DD3668B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16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119D3-047A-4699-AF67-9471DD3668BB}" type="slidenum">
              <a:rPr lang="en-GB" smtClean="0"/>
              <a:pPr/>
              <a:t>32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3111" name="Picture 39" descr="Device-blac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55650" y="2987675"/>
            <a:ext cx="7920038" cy="23876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8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755650" y="5373688"/>
            <a:ext cx="7920038" cy="925512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650" y="6519863"/>
            <a:ext cx="1773238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April, 2013</a:t>
            </a:r>
            <a:endParaRPr lang="en-GB" dirty="0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555875" y="6519863"/>
            <a:ext cx="43926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School</a:t>
            </a:r>
            <a:r>
              <a:rPr lang="en-GB" sz="1400" baseline="0" dirty="0" smtClean="0">
                <a:solidFill>
                  <a:schemeClr val="tx2"/>
                </a:solidFill>
              </a:rPr>
              <a:t> of Systems, Engineering, </a:t>
            </a:r>
            <a:r>
              <a:rPr lang="en-GB" sz="1400" dirty="0" smtClean="0">
                <a:solidFill>
                  <a:schemeClr val="tx2"/>
                </a:solidFill>
              </a:rPr>
              <a:t>University </a:t>
            </a:r>
            <a:r>
              <a:rPr lang="en-GB" sz="1400" dirty="0">
                <a:solidFill>
                  <a:schemeClr val="tx2"/>
                </a:solidFill>
              </a:rPr>
              <a:t>of </a:t>
            </a:r>
            <a:r>
              <a:rPr lang="en-GB" sz="1400" dirty="0" smtClean="0">
                <a:solidFill>
                  <a:schemeClr val="tx2"/>
                </a:solidFill>
              </a:rPr>
              <a:t>Reading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5292725" y="6519863"/>
            <a:ext cx="3446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1" dirty="0" smtClean="0">
                <a:solidFill>
                  <a:schemeClr val="tx2"/>
                </a:solidFill>
              </a:rPr>
              <a:t>rkala.99k.org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hidden">
          <a:xfrm>
            <a:off x="6588125" y="0"/>
            <a:ext cx="2555875" cy="1196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3107" name="Picture 35" descr="Device-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114" name="Picture 42" descr="powerpoint-image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981075"/>
            <a:ext cx="5346700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19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62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04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48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77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44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35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2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</p:txBody>
      </p:sp>
    </p:spTree>
    <p:extLst>
      <p:ext uri="{BB962C8B-B14F-4D97-AF65-F5344CB8AC3E}">
        <p14:creationId xmlns:p14="http://schemas.microsoft.com/office/powerpoint/2010/main" val="185207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42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61928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9311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312" y="6519863"/>
            <a:ext cx="136840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755650" y="6519863"/>
            <a:ext cx="6337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1400" dirty="0" smtClean="0"/>
              <a:t>Motion Planning </a:t>
            </a:r>
            <a:r>
              <a:rPr lang="en-GB" sz="1400" baseline="0" dirty="0" smtClean="0"/>
              <a:t> for Multiple Autonomous Vehicles</a:t>
            </a:r>
            <a:endParaRPr lang="en-GB" sz="1400" dirty="0"/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15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7" Type="http://schemas.openxmlformats.org/officeDocument/2006/relationships/image" Target="../media/image21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7" Type="http://schemas.openxmlformats.org/officeDocument/2006/relationships/image" Target="../media/image27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iff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tiff"/><Relationship Id="rId4" Type="http://schemas.openxmlformats.org/officeDocument/2006/relationships/image" Target="../media/image3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April, 2013</a:t>
            </a:r>
            <a:endParaRPr lang="en-GB" dirty="0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987675"/>
            <a:ext cx="7920038" cy="1377429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36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Motion Planning for Multiple Autonomous Vehicles 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72200" y="5373688"/>
            <a:ext cx="2303488" cy="925512"/>
          </a:xfrm>
        </p:spPr>
        <p:txBody>
          <a:bodyPr/>
          <a:lstStyle/>
          <a:p>
            <a:pPr algn="r"/>
            <a:r>
              <a:rPr lang="en-US" dirty="0" smtClean="0"/>
              <a:t>Rahul Kala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74970" y="4447704"/>
            <a:ext cx="6577350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tabLst>
                <a:tab pos="4038600" algn="l"/>
              </a:tabLst>
            </a:pPr>
            <a:r>
              <a:rPr lang="en-US" sz="5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Multi-Level Planning</a:t>
            </a:r>
            <a:endParaRPr lang="en-US" sz="5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3" y="5520134"/>
            <a:ext cx="6357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Presentation of </a:t>
            </a:r>
            <a:r>
              <a:rPr lang="en-US" sz="1600" smtClean="0"/>
              <a:t>the paper: R</a:t>
            </a:r>
            <a:r>
              <a:rPr lang="en-US" sz="1600" dirty="0"/>
              <a:t>. Kala, K. Warwick (2013) Multi-Level Planning for Semi-Autonomous Vehicles in Traffic Scenarios based on Separation Maximization, </a:t>
            </a:r>
            <a:r>
              <a:rPr lang="en-US" sz="1600" i="1" dirty="0"/>
              <a:t>Journal of Intelligent and Robotic Systems</a:t>
            </a:r>
            <a:r>
              <a:rPr lang="en-US" sz="1600" dirty="0"/>
              <a:t>, 72(3-4): 559-590.</a:t>
            </a:r>
            <a:endParaRPr lang="en-GB" sz="1600" dirty="0"/>
          </a:p>
          <a:p>
            <a:endParaRPr lang="en-GB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Hierarchy 1: Pathway Selection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1115616" y="1772816"/>
            <a:ext cx="6858267" cy="4166220"/>
            <a:chOff x="1213966" y="1495028"/>
            <a:chExt cx="5068570" cy="3086100"/>
          </a:xfrm>
        </p:grpSpPr>
        <p:pic>
          <p:nvPicPr>
            <p:cNvPr id="2049" name="Picture 1" descr="rdm-re-re - Copy"/>
            <p:cNvPicPr>
              <a:picLocks noChangeAspect="1" noChangeArrowheads="1"/>
            </p:cNvPicPr>
            <p:nvPr/>
          </p:nvPicPr>
          <p:blipFill>
            <a:blip r:embed="rId2" cstate="print"/>
            <a:srcRect l="13747" t="5299" r="32150" b="22810"/>
            <a:stretch>
              <a:fillRect/>
            </a:stretch>
          </p:blipFill>
          <p:spPr bwMode="auto">
            <a:xfrm>
              <a:off x="1213966" y="1495028"/>
              <a:ext cx="4838700" cy="3086100"/>
            </a:xfrm>
            <a:prstGeom prst="rect">
              <a:avLst/>
            </a:prstGeom>
            <a:noFill/>
          </p:spPr>
        </p:pic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1299691" y="1918891"/>
              <a:ext cx="4982845" cy="2657475"/>
              <a:chOff x="2120" y="6248"/>
              <a:chExt cx="7847" cy="4185"/>
            </a:xfrm>
          </p:grpSpPr>
          <p:sp>
            <p:nvSpPr>
              <p:cNvPr id="2063" name="Text Box 15"/>
              <p:cNvSpPr txBox="1">
                <a:spLocks noChangeArrowheads="1"/>
              </p:cNvSpPr>
              <p:nvPr/>
            </p:nvSpPr>
            <p:spPr bwMode="auto">
              <a:xfrm>
                <a:off x="2967" y="6732"/>
                <a:ext cx="2782" cy="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Sweeping line to compute pathway segments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2" name="AutoShape 14"/>
              <p:cNvSpPr>
                <a:spLocks noChangeShapeType="1"/>
              </p:cNvSpPr>
              <p:nvPr/>
            </p:nvSpPr>
            <p:spPr bwMode="auto">
              <a:xfrm flipH="1">
                <a:off x="3690" y="7518"/>
                <a:ext cx="528" cy="746"/>
              </a:xfrm>
              <a:prstGeom prst="straightConnector1">
                <a:avLst/>
              </a:prstGeom>
              <a:noFill/>
              <a:ln w="9525">
                <a:solidFill>
                  <a:srgbClr val="F2F2F2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061" name="Text Box 13"/>
              <p:cNvSpPr txBox="1">
                <a:spLocks noChangeArrowheads="1"/>
              </p:cNvSpPr>
              <p:nvPr/>
            </p:nvSpPr>
            <p:spPr bwMode="auto">
              <a:xfrm>
                <a:off x="7436" y="10025"/>
                <a:ext cx="2229" cy="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Pathway Segment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0" name="AutoShape 12"/>
              <p:cNvSpPr>
                <a:spLocks noChangeShapeType="1"/>
              </p:cNvSpPr>
              <p:nvPr/>
            </p:nvSpPr>
            <p:spPr bwMode="auto">
              <a:xfrm flipH="1" flipV="1">
                <a:off x="7162" y="9024"/>
                <a:ext cx="403" cy="1161"/>
              </a:xfrm>
              <a:prstGeom prst="straightConnector1">
                <a:avLst/>
              </a:prstGeom>
              <a:noFill/>
              <a:ln w="9525">
                <a:solidFill>
                  <a:srgbClr val="FFFFFF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059" name="Text Box 11"/>
              <p:cNvSpPr txBox="1">
                <a:spLocks noChangeArrowheads="1"/>
              </p:cNvSpPr>
              <p:nvPr/>
            </p:nvSpPr>
            <p:spPr bwMode="auto">
              <a:xfrm>
                <a:off x="7724" y="9258"/>
                <a:ext cx="2243" cy="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Pathway Segment End Centre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8" name="AutoShape 10"/>
              <p:cNvSpPr>
                <a:spLocks noChangeShapeType="1"/>
              </p:cNvSpPr>
              <p:nvPr/>
            </p:nvSpPr>
            <p:spPr bwMode="auto">
              <a:xfrm flipH="1" flipV="1">
                <a:off x="7031" y="8577"/>
                <a:ext cx="853" cy="995"/>
              </a:xfrm>
              <a:prstGeom prst="straightConnector1">
                <a:avLst/>
              </a:prstGeom>
              <a:noFill/>
              <a:ln w="9525">
                <a:solidFill>
                  <a:srgbClr val="F2F2F2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057" name="Text Box 9"/>
              <p:cNvSpPr txBox="1">
                <a:spLocks noChangeArrowheads="1"/>
              </p:cNvSpPr>
              <p:nvPr/>
            </p:nvSpPr>
            <p:spPr bwMode="auto">
              <a:xfrm>
                <a:off x="2192" y="7302"/>
                <a:ext cx="1498" cy="6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Dijkstra</a:t>
                </a: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/>
                    <a:ea typeface="Calibri" pitchFamily="34" charset="0"/>
                    <a:cs typeface="Times New Roman" pitchFamily="18" charset="0"/>
                  </a:rPr>
                  <a:t>’</a:t>
                </a: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s Output</a:t>
                </a: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6" name="AutoShape 8"/>
              <p:cNvSpPr>
                <a:spLocks noChangeShapeType="1"/>
              </p:cNvSpPr>
              <p:nvPr/>
            </p:nvSpPr>
            <p:spPr bwMode="auto">
              <a:xfrm>
                <a:off x="3366" y="7732"/>
                <a:ext cx="324" cy="1292"/>
              </a:xfrm>
              <a:prstGeom prst="straightConnector1">
                <a:avLst/>
              </a:prstGeom>
              <a:noFill/>
              <a:ln w="9525">
                <a:solidFill>
                  <a:srgbClr val="F2F2F2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055" name="Text Box 7"/>
              <p:cNvSpPr txBox="1">
                <a:spLocks noChangeArrowheads="1"/>
              </p:cNvSpPr>
              <p:nvPr/>
            </p:nvSpPr>
            <p:spPr bwMode="auto">
              <a:xfrm>
                <a:off x="2120" y="8577"/>
                <a:ext cx="1265" cy="6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Current Position</a:t>
                </a: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4" name="Text Box 6"/>
              <p:cNvSpPr txBox="1">
                <a:spLocks noChangeArrowheads="1"/>
              </p:cNvSpPr>
              <p:nvPr/>
            </p:nvSpPr>
            <p:spPr bwMode="auto">
              <a:xfrm>
                <a:off x="4106" y="6248"/>
                <a:ext cx="2079" cy="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Optimal Pathway</a:t>
                </a: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3" name="AutoShape 5"/>
              <p:cNvSpPr>
                <a:spLocks noChangeShapeType="1"/>
              </p:cNvSpPr>
              <p:nvPr/>
            </p:nvSpPr>
            <p:spPr bwMode="auto">
              <a:xfrm>
                <a:off x="5364" y="6556"/>
                <a:ext cx="1085" cy="746"/>
              </a:xfrm>
              <a:prstGeom prst="straightConnector1">
                <a:avLst/>
              </a:prstGeom>
              <a:noFill/>
              <a:ln w="9525">
                <a:solidFill>
                  <a:srgbClr val="F2F2F2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052" name="Text Box 4"/>
              <p:cNvSpPr txBox="1">
                <a:spLocks noChangeArrowheads="1"/>
              </p:cNvSpPr>
              <p:nvPr/>
            </p:nvSpPr>
            <p:spPr bwMode="auto">
              <a:xfrm>
                <a:off x="7823" y="8074"/>
                <a:ext cx="1925" cy="1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Line denoting connectivity of two pathway segments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1" name="AutoShape 3"/>
              <p:cNvSpPr>
                <a:spLocks noChangeShapeType="1"/>
              </p:cNvSpPr>
              <p:nvPr/>
            </p:nvSpPr>
            <p:spPr bwMode="auto">
              <a:xfrm flipH="1" flipV="1">
                <a:off x="6925" y="8415"/>
                <a:ext cx="1130" cy="323"/>
              </a:xfrm>
              <a:prstGeom prst="straightConnector1">
                <a:avLst/>
              </a:prstGeom>
              <a:noFill/>
              <a:ln w="9525">
                <a:solidFill>
                  <a:srgbClr val="FFFFFF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</p:grpSp>
      </p:grp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Hierarchy 1: Pathway 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7931150" cy="532656"/>
          </a:xfrm>
        </p:spPr>
        <p:txBody>
          <a:bodyPr/>
          <a:lstStyle/>
          <a:p>
            <a:pPr>
              <a:buNone/>
            </a:pPr>
            <a:r>
              <a:rPr lang="en-GB" i="1" dirty="0" smtClean="0"/>
              <a:t>For multiple vehicles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95536" y="3356992"/>
          <a:ext cx="842493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251520" y="1268760"/>
          <a:ext cx="871296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flipV="1">
            <a:off x="827584" y="3140968"/>
            <a:ext cx="0" cy="360040"/>
          </a:xfrm>
          <a:prstGeom prst="straightConnector1">
            <a:avLst/>
          </a:prstGeom>
          <a:noFill/>
          <a:ln w="38100">
            <a:solidFill>
              <a:schemeClr val="tx2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827584" y="3501008"/>
            <a:ext cx="6984776" cy="0"/>
          </a:xfrm>
          <a:prstGeom prst="line">
            <a:avLst/>
          </a:prstGeom>
          <a:noFill/>
          <a:ln w="38100"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7812360" y="3501008"/>
            <a:ext cx="0" cy="216024"/>
          </a:xfrm>
          <a:prstGeom prst="line">
            <a:avLst/>
          </a:prstGeom>
          <a:noFill/>
          <a:ln w="38100"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8316416" y="2924944"/>
            <a:ext cx="0" cy="792088"/>
          </a:xfrm>
          <a:prstGeom prst="straightConnector1">
            <a:avLst/>
          </a:prstGeom>
          <a:noFill/>
          <a:ln w="38100">
            <a:solidFill>
              <a:schemeClr val="tx2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25" name="Diagram 24"/>
          <p:cNvGraphicFramePr/>
          <p:nvPr/>
        </p:nvGraphicFramePr>
        <p:xfrm>
          <a:off x="2699792" y="5301208"/>
          <a:ext cx="609600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>
            <a:off x="3563888" y="5013176"/>
            <a:ext cx="4320480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7884368" y="4797152"/>
            <a:ext cx="0" cy="216024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3563888" y="5013176"/>
            <a:ext cx="0" cy="288032"/>
          </a:xfrm>
          <a:prstGeom prst="straightConnector1">
            <a:avLst/>
          </a:prstGeom>
          <a:noFill/>
          <a:ln w="38100">
            <a:solidFill>
              <a:schemeClr val="tx2"/>
            </a:solidFill>
            <a:prstDash val="dash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179512" y="5301208"/>
            <a:ext cx="2448272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en-GB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n-GB" sz="24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make the other vehicles account for this plan</a:t>
            </a:r>
            <a:endParaRPr kumimoji="0" lang="en-GB" sz="24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Hierarchy 1 Prioritization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sz="2800" i="1" dirty="0" err="1" smtClean="0"/>
              <a:t>R</a:t>
            </a:r>
            <a:r>
              <a:rPr lang="en-IN" sz="2800" i="1" baseline="-25000" dirty="0" err="1" smtClean="0"/>
              <a:t>i</a:t>
            </a:r>
            <a:r>
              <a:rPr lang="en-IN" sz="2800" dirty="0" smtClean="0"/>
              <a:t> is said to have a </a:t>
            </a:r>
            <a:r>
              <a:rPr lang="en-IN" sz="2800" i="1" dirty="0" smtClean="0"/>
              <a:t>higher priority</a:t>
            </a:r>
            <a:r>
              <a:rPr lang="en-IN" sz="2800" dirty="0" smtClean="0"/>
              <a:t> over </a:t>
            </a:r>
            <a:r>
              <a:rPr lang="en-IN" sz="2800" i="1" dirty="0" err="1" smtClean="0"/>
              <a:t>R</a:t>
            </a:r>
            <a:r>
              <a:rPr lang="en-IN" sz="2800" i="1" baseline="-25000" dirty="0" err="1" smtClean="0"/>
              <a:t>r</a:t>
            </a:r>
            <a:r>
              <a:rPr lang="en-IN" sz="2800" dirty="0" smtClean="0"/>
              <a:t> if </a:t>
            </a:r>
            <a:endParaRPr lang="en-IN" sz="2800" i="1" dirty="0" smtClean="0"/>
          </a:p>
          <a:p>
            <a:endParaRPr lang="en-IN" sz="1600" i="1" dirty="0" smtClean="0"/>
          </a:p>
          <a:p>
            <a:r>
              <a:rPr lang="en-IN" sz="2800" i="1" dirty="0" err="1" smtClean="0"/>
              <a:t>R</a:t>
            </a:r>
            <a:r>
              <a:rPr lang="en-IN" sz="2800" i="1" baseline="-25000" dirty="0" err="1" smtClean="0"/>
              <a:t>i</a:t>
            </a:r>
            <a:r>
              <a:rPr lang="en-IN" sz="2800" dirty="0" smtClean="0"/>
              <a:t> and </a:t>
            </a:r>
            <a:r>
              <a:rPr lang="en-IN" sz="2800" i="1" dirty="0" err="1" smtClean="0"/>
              <a:t>R</a:t>
            </a:r>
            <a:r>
              <a:rPr lang="en-IN" sz="2800" i="1" baseline="-25000" dirty="0" err="1" smtClean="0"/>
              <a:t>r</a:t>
            </a:r>
            <a:r>
              <a:rPr lang="en-IN" sz="2800" dirty="0" smtClean="0"/>
              <a:t> are driving in the </a:t>
            </a:r>
            <a:r>
              <a:rPr lang="en-IN" sz="2800" i="1" dirty="0" smtClean="0"/>
              <a:t>same direction</a:t>
            </a:r>
            <a:r>
              <a:rPr lang="en-IN" sz="2800" dirty="0" smtClean="0"/>
              <a:t> and </a:t>
            </a:r>
            <a:r>
              <a:rPr lang="en-IN" sz="2800" i="1" dirty="0" err="1" smtClean="0"/>
              <a:t>R</a:t>
            </a:r>
            <a:r>
              <a:rPr lang="en-IN" sz="2800" i="1" baseline="-25000" dirty="0" err="1" smtClean="0"/>
              <a:t>i</a:t>
            </a:r>
            <a:r>
              <a:rPr lang="en-IN" sz="2800" dirty="0" smtClean="0"/>
              <a:t> lies ahead of </a:t>
            </a:r>
            <a:r>
              <a:rPr lang="en-IN" sz="2800" i="1" dirty="0" err="1" smtClean="0"/>
              <a:t>R</a:t>
            </a:r>
            <a:r>
              <a:rPr lang="en-IN" sz="2800" i="1" baseline="-25000" dirty="0" err="1" smtClean="0"/>
              <a:t>r</a:t>
            </a:r>
            <a:r>
              <a:rPr lang="en-IN" sz="2800" dirty="0" smtClean="0"/>
              <a:t>, or </a:t>
            </a:r>
          </a:p>
          <a:p>
            <a:endParaRPr lang="en-IN" sz="1600" i="1" dirty="0" smtClean="0"/>
          </a:p>
          <a:p>
            <a:r>
              <a:rPr lang="en-IN" sz="2800" i="1" dirty="0" err="1" smtClean="0"/>
              <a:t>R</a:t>
            </a:r>
            <a:r>
              <a:rPr lang="en-IN" sz="2800" i="1" baseline="-25000" dirty="0" err="1" smtClean="0"/>
              <a:t>i</a:t>
            </a:r>
            <a:r>
              <a:rPr lang="en-IN" sz="2800" dirty="0" smtClean="0"/>
              <a:t> and </a:t>
            </a:r>
            <a:r>
              <a:rPr lang="en-IN" sz="2800" i="1" dirty="0" err="1" smtClean="0"/>
              <a:t>R</a:t>
            </a:r>
            <a:r>
              <a:rPr lang="en-IN" sz="2800" i="1" baseline="-25000" dirty="0" err="1" smtClean="0"/>
              <a:t>r</a:t>
            </a:r>
            <a:r>
              <a:rPr lang="en-IN" sz="2800" dirty="0" smtClean="0"/>
              <a:t> are driving in </a:t>
            </a:r>
            <a:r>
              <a:rPr lang="en-IN" sz="2800" i="1" dirty="0" smtClean="0"/>
              <a:t>opposite directions</a:t>
            </a:r>
            <a:r>
              <a:rPr lang="en-IN" sz="2800" dirty="0" smtClean="0"/>
              <a:t> point of collision lies on the </a:t>
            </a:r>
            <a:r>
              <a:rPr lang="en-IN" sz="2800" i="1" dirty="0" smtClean="0"/>
              <a:t>left side</a:t>
            </a:r>
            <a:r>
              <a:rPr lang="en-IN" sz="2800" dirty="0" smtClean="0"/>
              <a:t> of the complete road (</a:t>
            </a:r>
            <a:r>
              <a:rPr lang="en-IN" sz="2800" i="1" dirty="0" smtClean="0"/>
              <a:t>because </a:t>
            </a:r>
            <a:r>
              <a:rPr lang="en-IN" sz="2800" i="1" dirty="0" err="1" smtClean="0"/>
              <a:t>R</a:t>
            </a:r>
            <a:r>
              <a:rPr lang="en-IN" sz="2800" i="1" baseline="-25000" dirty="0" err="1" smtClean="0"/>
              <a:t>r</a:t>
            </a:r>
            <a:r>
              <a:rPr lang="en-IN" sz="2800" i="1" dirty="0" smtClean="0"/>
              <a:t> is in the wrong side</a:t>
            </a:r>
            <a:r>
              <a:rPr lang="en-IN" sz="2800" dirty="0" smtClean="0"/>
              <a:t>)</a:t>
            </a:r>
            <a:endParaRPr lang="en-GB" sz="2800" dirty="0" smtClean="0"/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Hierarchy 1 Speed Adjustments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unable to generate a feasible pathway: find the higher priority vehicle ahead blocking the road segment and follow it (reduce speed)</a:t>
            </a:r>
          </a:p>
          <a:p>
            <a:endParaRPr lang="en-GB" dirty="0" smtClean="0"/>
          </a:p>
          <a:p>
            <a:r>
              <a:rPr lang="en-GB" dirty="0" smtClean="0"/>
              <a:t>Else select a new </a:t>
            </a:r>
            <a:r>
              <a:rPr lang="en-GB" i="1" dirty="0" smtClean="0"/>
              <a:t>route –</a:t>
            </a:r>
            <a:r>
              <a:rPr lang="en-GB" dirty="0" smtClean="0"/>
              <a:t>blockage avoidance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Hierarchy 2: Pathway Distribution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Need to plan a bunch of affected vehicles </a:t>
            </a:r>
          </a:p>
          <a:p>
            <a:endParaRPr lang="en-GB" dirty="0" smtClean="0"/>
          </a:p>
          <a:p>
            <a:r>
              <a:rPr lang="en-GB" dirty="0" smtClean="0"/>
              <a:t>Vehicles planned in a prioritized manner, vehicle ahead gets more priority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Hierarchy 2: Pathway Distribution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251520" y="1196752"/>
          <a:ext cx="871296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>
            <a:off x="3347864" y="4206279"/>
            <a:ext cx="0" cy="2304256"/>
          </a:xfrm>
          <a:prstGeom prst="straightConnector1">
            <a:avLst/>
          </a:prstGeom>
          <a:noFill/>
          <a:ln w="50800">
            <a:solidFill>
              <a:schemeClr val="tx1"/>
            </a:solidFill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 rot="16200000">
            <a:off x="2024718" y="4968171"/>
            <a:ext cx="1584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Pathway segment</a:t>
            </a:r>
            <a:endParaRPr lang="en-GB" sz="2800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2195736" y="4221088"/>
            <a:ext cx="2448272" cy="0"/>
          </a:xfrm>
          <a:prstGeom prst="line">
            <a:avLst/>
          </a:prstGeom>
          <a:noFill/>
          <a:ln w="508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2195736" y="6525344"/>
            <a:ext cx="2448272" cy="0"/>
          </a:xfrm>
          <a:prstGeom prst="line">
            <a:avLst/>
          </a:prstGeom>
          <a:noFill/>
          <a:ln w="508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-288032" y="4653136"/>
            <a:ext cx="2781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Obstacle or road boundary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1259632" y="4221088"/>
            <a:ext cx="936104" cy="43204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1187624" y="5517232"/>
            <a:ext cx="1008112" cy="10081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" name="Left Brace 21"/>
          <p:cNvSpPr/>
          <p:nvPr/>
        </p:nvSpPr>
        <p:spPr bwMode="auto">
          <a:xfrm rot="10800000">
            <a:off x="3491880" y="4221088"/>
            <a:ext cx="504056" cy="1296144"/>
          </a:xfrm>
          <a:prstGeom prst="leftBrace">
            <a:avLst/>
          </a:prstGeom>
          <a:noFill/>
          <a:ln w="38100"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3" name="Left Brace 22"/>
          <p:cNvSpPr/>
          <p:nvPr/>
        </p:nvSpPr>
        <p:spPr bwMode="auto">
          <a:xfrm rot="10800000">
            <a:off x="3491880" y="5589239"/>
            <a:ext cx="504056" cy="864096"/>
          </a:xfrm>
          <a:prstGeom prst="leftBrace">
            <a:avLst/>
          </a:prstGeom>
          <a:noFill/>
          <a:ln w="38100"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491880" y="5589240"/>
            <a:ext cx="648072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3887416" y="4521314"/>
            <a:ext cx="241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All higher priority vehicles line here</a:t>
            </a:r>
            <a:endParaRPr lang="en-GB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4067944" y="5745450"/>
            <a:ext cx="212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All lower priority vehicles line here</a:t>
            </a:r>
            <a:endParaRPr lang="en-GB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3995936" y="5157192"/>
            <a:ext cx="212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Vehicle being </a:t>
            </a:r>
          </a:p>
          <a:p>
            <a:pPr algn="ctr"/>
            <a:r>
              <a:rPr lang="en-GB" sz="1800" dirty="0" smtClean="0"/>
              <a:t>planned lines here</a:t>
            </a:r>
            <a:endParaRPr lang="en-GB" sz="1800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3419872" y="3356992"/>
            <a:ext cx="2952328" cy="72008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prstDash val="dash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7812360" y="3356992"/>
            <a:ext cx="432048" cy="36004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prstDash val="dash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36" name="Diagram 35"/>
          <p:cNvGraphicFramePr/>
          <p:nvPr/>
        </p:nvGraphicFramePr>
        <p:xfrm>
          <a:off x="6228184" y="3717032"/>
          <a:ext cx="2771800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Separation Maximization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928794" y="2357430"/>
            <a:ext cx="5072098" cy="214314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572132" y="2428868"/>
            <a:ext cx="857256" cy="64294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714744" y="3286124"/>
            <a:ext cx="857256" cy="64294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857884" y="3643314"/>
            <a:ext cx="857256" cy="64294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1928795" y="2857496"/>
            <a:ext cx="5067092" cy="955523"/>
          </a:xfrm>
          <a:custGeom>
            <a:avLst/>
            <a:gdLst>
              <a:gd name="connsiteX0" fmla="*/ 0 w 4601029"/>
              <a:gd name="connsiteY0" fmla="*/ 776513 h 955523"/>
              <a:gd name="connsiteX1" fmla="*/ 783772 w 4601029"/>
              <a:gd name="connsiteY1" fmla="*/ 849085 h 955523"/>
              <a:gd name="connsiteX2" fmla="*/ 1582057 w 4601029"/>
              <a:gd name="connsiteY2" fmla="*/ 137885 h 955523"/>
              <a:gd name="connsiteX3" fmla="*/ 2249714 w 4601029"/>
              <a:gd name="connsiteY3" fmla="*/ 79828 h 955523"/>
              <a:gd name="connsiteX4" fmla="*/ 3585029 w 4601029"/>
              <a:gd name="connsiteY4" fmla="*/ 616856 h 955523"/>
              <a:gd name="connsiteX5" fmla="*/ 3585029 w 4601029"/>
              <a:gd name="connsiteY5" fmla="*/ 616856 h 955523"/>
              <a:gd name="connsiteX6" fmla="*/ 4601029 w 4601029"/>
              <a:gd name="connsiteY6" fmla="*/ 268513 h 955523"/>
              <a:gd name="connsiteX7" fmla="*/ 4601029 w 4601029"/>
              <a:gd name="connsiteY7" fmla="*/ 268513 h 95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01029" h="955523">
                <a:moveTo>
                  <a:pt x="0" y="776513"/>
                </a:moveTo>
                <a:cubicBezTo>
                  <a:pt x="260048" y="866018"/>
                  <a:pt x="520096" y="955523"/>
                  <a:pt x="783772" y="849085"/>
                </a:cubicBezTo>
                <a:cubicBezTo>
                  <a:pt x="1047448" y="742647"/>
                  <a:pt x="1337733" y="266094"/>
                  <a:pt x="1582057" y="137885"/>
                </a:cubicBezTo>
                <a:cubicBezTo>
                  <a:pt x="1826381" y="9676"/>
                  <a:pt x="1915885" y="0"/>
                  <a:pt x="2249714" y="79828"/>
                </a:cubicBezTo>
                <a:cubicBezTo>
                  <a:pt x="2583543" y="159657"/>
                  <a:pt x="3585029" y="616856"/>
                  <a:pt x="3585029" y="616856"/>
                </a:cubicBezTo>
                <a:lnTo>
                  <a:pt x="3585029" y="616856"/>
                </a:lnTo>
                <a:lnTo>
                  <a:pt x="4601029" y="268513"/>
                </a:lnTo>
                <a:lnTo>
                  <a:pt x="4601029" y="268513"/>
                </a:lnTo>
              </a:path>
            </a:pathLst>
          </a:custGeom>
          <a:noFill/>
          <a:ln w="22225" cap="flat" cmpd="sng" algn="ctr">
            <a:solidFill>
              <a:schemeClr val="bg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10" name="Straight Arrow Connector 9"/>
          <p:cNvCxnSpPr>
            <a:stCxn id="13" idx="4"/>
          </p:cNvCxnSpPr>
          <p:nvPr/>
        </p:nvCxnSpPr>
        <p:spPr bwMode="auto">
          <a:xfrm rot="5400000">
            <a:off x="2214546" y="3429000"/>
            <a:ext cx="571504" cy="1588"/>
          </a:xfrm>
          <a:prstGeom prst="straightConnector1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2143902" y="4142586"/>
            <a:ext cx="714380" cy="1588"/>
          </a:xfrm>
          <a:prstGeom prst="straightConnector1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23528" y="3857628"/>
            <a:ext cx="1857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Vehicle Placements</a:t>
            </a:r>
            <a:endParaRPr lang="en-IN" dirty="0"/>
          </a:p>
        </p:txBody>
      </p:sp>
      <p:sp>
        <p:nvSpPr>
          <p:cNvPr id="13" name="Oval 12"/>
          <p:cNvSpPr/>
          <p:nvPr/>
        </p:nvSpPr>
        <p:spPr bwMode="auto">
          <a:xfrm>
            <a:off x="2071670" y="2500306"/>
            <a:ext cx="857256" cy="64294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612" y="5072074"/>
            <a:ext cx="185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Pathways</a:t>
            </a:r>
            <a:endParaRPr lang="en-IN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>
            <a:off x="2714612" y="4572008"/>
            <a:ext cx="642942" cy="428628"/>
          </a:xfrm>
          <a:prstGeom prst="straightConnector1">
            <a:avLst/>
          </a:prstGeom>
          <a:noFill/>
          <a:ln w="22225" cap="flat" cmpd="sng" algn="ctr">
            <a:solidFill>
              <a:srgbClr val="BF007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Connector 15"/>
          <p:cNvCxnSpPr>
            <a:stCxn id="13" idx="3"/>
          </p:cNvCxnSpPr>
          <p:nvPr/>
        </p:nvCxnSpPr>
        <p:spPr bwMode="auto">
          <a:xfrm rot="16200000" flipH="1">
            <a:off x="1515861" y="3730442"/>
            <a:ext cx="1451478" cy="88776"/>
          </a:xfrm>
          <a:prstGeom prst="line">
            <a:avLst/>
          </a:prstGeom>
          <a:noFill/>
          <a:ln w="47625" cap="flat" cmpd="sng" algn="ctr">
            <a:solidFill>
              <a:srgbClr val="BF007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16200000" flipH="1">
            <a:off x="1964515" y="3750468"/>
            <a:ext cx="1428757" cy="71439"/>
          </a:xfrm>
          <a:prstGeom prst="line">
            <a:avLst/>
          </a:prstGeom>
          <a:noFill/>
          <a:ln w="47625" cap="flat" cmpd="sng" algn="ctr">
            <a:solidFill>
              <a:srgbClr val="BF007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2214514" y="3929066"/>
            <a:ext cx="500098" cy="16519"/>
          </a:xfrm>
          <a:prstGeom prst="straightConnector1">
            <a:avLst/>
          </a:prstGeom>
          <a:noFill/>
          <a:ln w="635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2214546" y="4214818"/>
            <a:ext cx="500098" cy="16519"/>
          </a:xfrm>
          <a:prstGeom prst="straightConnector1">
            <a:avLst/>
          </a:prstGeom>
          <a:noFill/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Hierarchy 2 Prioritization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Design of priority scheme such that higher priority vehicles are relatively on left and lower ones of the right </a:t>
            </a:r>
          </a:p>
          <a:p>
            <a:pPr>
              <a:buNone/>
            </a:pPr>
            <a:endParaRPr lang="en-IN" i="1" dirty="0" smtClean="0"/>
          </a:p>
          <a:p>
            <a:pPr>
              <a:buNone/>
            </a:pPr>
            <a:r>
              <a:rPr lang="en-IN" i="1" dirty="0" err="1" smtClean="0"/>
              <a:t>R</a:t>
            </a:r>
            <a:r>
              <a:rPr lang="en-IN" i="1" baseline="-25000" dirty="0" err="1" smtClean="0"/>
              <a:t>i</a:t>
            </a:r>
            <a:r>
              <a:rPr lang="en-IN" dirty="0" smtClean="0"/>
              <a:t> has a </a:t>
            </a:r>
            <a:r>
              <a:rPr lang="en-IN" i="1" dirty="0" smtClean="0"/>
              <a:t>higher priority</a:t>
            </a:r>
            <a:r>
              <a:rPr lang="en-IN" dirty="0" smtClean="0"/>
              <a:t> if </a:t>
            </a:r>
          </a:p>
          <a:p>
            <a:r>
              <a:rPr lang="en-IN" dirty="0" smtClean="0"/>
              <a:t>it lies </a:t>
            </a:r>
            <a:r>
              <a:rPr lang="en-IN" i="1" dirty="0" smtClean="0"/>
              <a:t>ahead</a:t>
            </a:r>
            <a:r>
              <a:rPr lang="en-IN" dirty="0" smtClean="0"/>
              <a:t> of </a:t>
            </a:r>
            <a:r>
              <a:rPr lang="en-IN" i="1" dirty="0" err="1" smtClean="0"/>
              <a:t>R</a:t>
            </a:r>
            <a:r>
              <a:rPr lang="en-IN" i="1" baseline="-25000" dirty="0" err="1" smtClean="0"/>
              <a:t>r</a:t>
            </a:r>
            <a:r>
              <a:rPr lang="en-IN" dirty="0" smtClean="0"/>
              <a:t> with </a:t>
            </a:r>
            <a:r>
              <a:rPr lang="en-IN" i="1" dirty="0" err="1" smtClean="0"/>
              <a:t>R</a:t>
            </a:r>
            <a:r>
              <a:rPr lang="en-IN" i="1" baseline="-25000" dirty="0" err="1" smtClean="0"/>
              <a:t>i</a:t>
            </a:r>
            <a:r>
              <a:rPr lang="en-IN" dirty="0" smtClean="0"/>
              <a:t> and </a:t>
            </a:r>
            <a:r>
              <a:rPr lang="en-IN" i="1" dirty="0" err="1" smtClean="0"/>
              <a:t>R</a:t>
            </a:r>
            <a:r>
              <a:rPr lang="en-IN" i="1" baseline="-25000" dirty="0" err="1" smtClean="0"/>
              <a:t>r</a:t>
            </a:r>
            <a:r>
              <a:rPr lang="en-IN" dirty="0" smtClean="0"/>
              <a:t> going in the </a:t>
            </a:r>
            <a:r>
              <a:rPr lang="en-IN" i="1" dirty="0" smtClean="0"/>
              <a:t>same direction</a:t>
            </a:r>
            <a:r>
              <a:rPr lang="en-IN" dirty="0" smtClean="0"/>
              <a:t>, or </a:t>
            </a:r>
          </a:p>
          <a:p>
            <a:r>
              <a:rPr lang="en-IN" i="1" dirty="0" err="1" smtClean="0"/>
              <a:t>R</a:t>
            </a:r>
            <a:r>
              <a:rPr lang="en-IN" i="1" baseline="-25000" dirty="0" err="1" smtClean="0"/>
              <a:t>r</a:t>
            </a:r>
            <a:r>
              <a:rPr lang="en-IN" dirty="0" smtClean="0"/>
              <a:t> and </a:t>
            </a:r>
            <a:r>
              <a:rPr lang="en-IN" i="1" dirty="0" err="1" smtClean="0"/>
              <a:t>R</a:t>
            </a:r>
            <a:r>
              <a:rPr lang="en-IN" i="1" baseline="-25000" dirty="0" err="1" smtClean="0"/>
              <a:t>i</a:t>
            </a:r>
            <a:r>
              <a:rPr lang="en-IN" dirty="0" smtClean="0"/>
              <a:t> are travelling in </a:t>
            </a:r>
            <a:r>
              <a:rPr lang="en-IN" i="1" dirty="0" smtClean="0"/>
              <a:t>different directions</a:t>
            </a: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Implementation of behaviours of </a:t>
            </a:r>
            <a:r>
              <a:rPr lang="en-IN" i="1" dirty="0" smtClean="0"/>
              <a:t>overtaking on the right</a:t>
            </a:r>
            <a:r>
              <a:rPr lang="en-IN" dirty="0" smtClean="0"/>
              <a:t>, </a:t>
            </a:r>
            <a:r>
              <a:rPr lang="en-IN" i="1" dirty="0" smtClean="0"/>
              <a:t>being overtaken on the right</a:t>
            </a:r>
            <a:r>
              <a:rPr lang="en-IN" dirty="0" smtClean="0"/>
              <a:t> and </a:t>
            </a:r>
            <a:r>
              <a:rPr lang="en-IN" i="1" dirty="0" smtClean="0"/>
              <a:t>drive left</a:t>
            </a:r>
            <a:r>
              <a:rPr lang="en-IN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Pre-preparation and Post-preparation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Pre-preparation: </a:t>
            </a:r>
            <a:r>
              <a:rPr lang="en-GB" dirty="0" smtClean="0"/>
              <a:t>Rather than going very near to a vehicle and then aligning to avoid it, take relative position well in advance </a:t>
            </a:r>
            <a:endParaRPr lang="en-GB" i="1" dirty="0" smtClean="0"/>
          </a:p>
          <a:p>
            <a:r>
              <a:rPr lang="en-GB" i="1" dirty="0" smtClean="0"/>
              <a:t>Post-preparation: </a:t>
            </a:r>
            <a:r>
              <a:rPr lang="en-GB" dirty="0" smtClean="0"/>
              <a:t>Rather than quickly returning to the centre after having avoided a vehicle, stay at the same relative position for some time</a:t>
            </a:r>
          </a:p>
          <a:p>
            <a:endParaRPr lang="en-GB" dirty="0" smtClean="0"/>
          </a:p>
          <a:p>
            <a:r>
              <a:rPr lang="en-GB" dirty="0" smtClean="0"/>
              <a:t>Both strategies followed in case no other vehicle is present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Pre-preparation and Post-preparation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691680" y="1772816"/>
            <a:ext cx="6048672" cy="16561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283968" y="1916832"/>
            <a:ext cx="936104" cy="43204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35696" y="1916832"/>
            <a:ext cx="936104" cy="43204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771800" y="1960729"/>
            <a:ext cx="3956546" cy="943969"/>
          </a:xfrm>
          <a:custGeom>
            <a:avLst/>
            <a:gdLst>
              <a:gd name="connsiteX0" fmla="*/ 0 w 3548418"/>
              <a:gd name="connsiteY0" fmla="*/ 168322 h 943969"/>
              <a:gd name="connsiteX1" fmla="*/ 354842 w 3548418"/>
              <a:gd name="connsiteY1" fmla="*/ 141026 h 943969"/>
              <a:gd name="connsiteX2" fmla="*/ 777923 w 3548418"/>
              <a:gd name="connsiteY2" fmla="*/ 113731 h 943969"/>
              <a:gd name="connsiteX3" fmla="*/ 1023582 w 3548418"/>
              <a:gd name="connsiteY3" fmla="*/ 823414 h 943969"/>
              <a:gd name="connsiteX4" fmla="*/ 1569493 w 3548418"/>
              <a:gd name="connsiteY4" fmla="*/ 837062 h 943969"/>
              <a:gd name="connsiteX5" fmla="*/ 2129051 w 3548418"/>
              <a:gd name="connsiteY5" fmla="*/ 837062 h 943969"/>
              <a:gd name="connsiteX6" fmla="*/ 2661314 w 3548418"/>
              <a:gd name="connsiteY6" fmla="*/ 659641 h 943969"/>
              <a:gd name="connsiteX7" fmla="*/ 2784144 w 3548418"/>
              <a:gd name="connsiteY7" fmla="*/ 345743 h 943969"/>
              <a:gd name="connsiteX8" fmla="*/ 2906973 w 3548418"/>
              <a:gd name="connsiteY8" fmla="*/ 209265 h 943969"/>
              <a:gd name="connsiteX9" fmla="*/ 3548418 w 3548418"/>
              <a:gd name="connsiteY9" fmla="*/ 209265 h 94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418" h="943969">
                <a:moveTo>
                  <a:pt x="0" y="168322"/>
                </a:moveTo>
                <a:lnTo>
                  <a:pt x="354842" y="141026"/>
                </a:lnTo>
                <a:cubicBezTo>
                  <a:pt x="484496" y="131927"/>
                  <a:pt x="666466" y="0"/>
                  <a:pt x="777923" y="113731"/>
                </a:cubicBezTo>
                <a:cubicBezTo>
                  <a:pt x="889380" y="227462"/>
                  <a:pt x="891654" y="702859"/>
                  <a:pt x="1023582" y="823414"/>
                </a:cubicBezTo>
                <a:cubicBezTo>
                  <a:pt x="1155510" y="943969"/>
                  <a:pt x="1385248" y="834787"/>
                  <a:pt x="1569493" y="837062"/>
                </a:cubicBezTo>
                <a:cubicBezTo>
                  <a:pt x="1753738" y="839337"/>
                  <a:pt x="1947081" y="866632"/>
                  <a:pt x="2129051" y="837062"/>
                </a:cubicBezTo>
                <a:cubicBezTo>
                  <a:pt x="2311021" y="807492"/>
                  <a:pt x="2552132" y="741528"/>
                  <a:pt x="2661314" y="659641"/>
                </a:cubicBezTo>
                <a:cubicBezTo>
                  <a:pt x="2770496" y="577755"/>
                  <a:pt x="2743201" y="420806"/>
                  <a:pt x="2784144" y="345743"/>
                </a:cubicBezTo>
                <a:cubicBezTo>
                  <a:pt x="2825087" y="270680"/>
                  <a:pt x="2779594" y="232011"/>
                  <a:pt x="2906973" y="209265"/>
                </a:cubicBezTo>
                <a:cubicBezTo>
                  <a:pt x="3034352" y="186519"/>
                  <a:pt x="3291385" y="197892"/>
                  <a:pt x="3548418" y="209265"/>
                </a:cubicBezTo>
              </a:path>
            </a:pathLst>
          </a:custGeom>
          <a:noFill/>
          <a:ln w="25400">
            <a:solidFill>
              <a:srgbClr val="0070C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91680" y="4221088"/>
            <a:ext cx="6120680" cy="16561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427984" y="4365104"/>
            <a:ext cx="936104" cy="43204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835696" y="4365104"/>
            <a:ext cx="936104" cy="43204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843808" y="4387041"/>
            <a:ext cx="4999885" cy="1257869"/>
          </a:xfrm>
          <a:custGeom>
            <a:avLst/>
            <a:gdLst>
              <a:gd name="connsiteX0" fmla="*/ 0 w 4708477"/>
              <a:gd name="connsiteY0" fmla="*/ 177421 h 1257869"/>
              <a:gd name="connsiteX1" fmla="*/ 450376 w 4708477"/>
              <a:gd name="connsiteY1" fmla="*/ 150125 h 1257869"/>
              <a:gd name="connsiteX2" fmla="*/ 832513 w 4708477"/>
              <a:gd name="connsiteY2" fmla="*/ 1078173 h 1257869"/>
              <a:gd name="connsiteX3" fmla="*/ 2866030 w 4708477"/>
              <a:gd name="connsiteY3" fmla="*/ 1146412 h 1257869"/>
              <a:gd name="connsiteX4" fmla="*/ 3739486 w 4708477"/>
              <a:gd name="connsiteY4" fmla="*/ 409433 h 1257869"/>
              <a:gd name="connsiteX5" fmla="*/ 4708477 w 4708477"/>
              <a:gd name="connsiteY5" fmla="*/ 313898 h 125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8477" h="1257869">
                <a:moveTo>
                  <a:pt x="0" y="177421"/>
                </a:moveTo>
                <a:cubicBezTo>
                  <a:pt x="155812" y="88710"/>
                  <a:pt x="311624" y="0"/>
                  <a:pt x="450376" y="150125"/>
                </a:cubicBezTo>
                <a:cubicBezTo>
                  <a:pt x="589128" y="300250"/>
                  <a:pt x="429904" y="912125"/>
                  <a:pt x="832513" y="1078173"/>
                </a:cubicBezTo>
                <a:cubicBezTo>
                  <a:pt x="1235122" y="1244221"/>
                  <a:pt x="2381534" y="1257869"/>
                  <a:pt x="2866030" y="1146412"/>
                </a:cubicBezTo>
                <a:cubicBezTo>
                  <a:pt x="3350526" y="1034955"/>
                  <a:pt x="3432412" y="548185"/>
                  <a:pt x="3739486" y="409433"/>
                </a:cubicBezTo>
                <a:cubicBezTo>
                  <a:pt x="4046560" y="270681"/>
                  <a:pt x="4377518" y="292289"/>
                  <a:pt x="4708477" y="313898"/>
                </a:cubicBezTo>
              </a:path>
            </a:pathLst>
          </a:custGeom>
          <a:noFill/>
          <a:ln w="25400">
            <a:solidFill>
              <a:srgbClr val="0070C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5004048" y="3501008"/>
            <a:ext cx="0" cy="648072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2051720" y="357301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Pre-preparation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5652120" y="350100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Post-preparation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419872" y="177281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Too close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8064" y="177281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Too close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707904" y="2276872"/>
            <a:ext cx="576064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>
            <a:off x="5220072" y="2276872"/>
            <a:ext cx="648072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Graph Search?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Completeness</a:t>
            </a:r>
          </a:p>
          <a:p>
            <a:r>
              <a:rPr lang="en-GB" dirty="0" smtClean="0"/>
              <a:t>Optimality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i="1" dirty="0" smtClean="0"/>
              <a:t>Issues</a:t>
            </a:r>
          </a:p>
          <a:p>
            <a:r>
              <a:rPr lang="en-GB" dirty="0" smtClean="0"/>
              <a:t>Computational Complexity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 smtClean="0"/>
              <a:t>Key Idea</a:t>
            </a:r>
          </a:p>
          <a:p>
            <a:r>
              <a:rPr lang="en-GB" dirty="0" smtClean="0"/>
              <a:t>Hierarchies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30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Hierarchy 2: Pathway Distribution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sp>
        <p:nvSpPr>
          <p:cNvPr id="26686" name="Rectangle 6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87" name="Rectangle 6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135" name="Group 134"/>
          <p:cNvGrpSpPr/>
          <p:nvPr/>
        </p:nvGrpSpPr>
        <p:grpSpPr>
          <a:xfrm>
            <a:off x="899592" y="1556792"/>
            <a:ext cx="6912768" cy="4680520"/>
            <a:chOff x="1619672" y="2204864"/>
            <a:chExt cx="4722490" cy="2724150"/>
          </a:xfrm>
        </p:grpSpPr>
        <p:pic>
          <p:nvPicPr>
            <p:cNvPr id="26689" name="Picture 1" descr="ov-r"/>
            <p:cNvPicPr>
              <a:picLocks noChangeAspect="1" noChangeArrowheads="1"/>
            </p:cNvPicPr>
            <p:nvPr/>
          </p:nvPicPr>
          <p:blipFill>
            <a:blip r:embed="rId2" cstate="print"/>
            <a:srcRect l="14499" t="5569" r="30931" b="23872"/>
            <a:stretch>
              <a:fillRect/>
            </a:stretch>
          </p:blipFill>
          <p:spPr bwMode="auto">
            <a:xfrm>
              <a:off x="1979712" y="2204864"/>
              <a:ext cx="4362450" cy="2724150"/>
            </a:xfrm>
            <a:prstGeom prst="rect">
              <a:avLst/>
            </a:prstGeom>
            <a:noFill/>
          </p:spPr>
        </p:pic>
        <p:grpSp>
          <p:nvGrpSpPr>
            <p:cNvPr id="26690" name="Group 66"/>
            <p:cNvGrpSpPr>
              <a:grpSpLocks/>
            </p:cNvGrpSpPr>
            <p:nvPr/>
          </p:nvGrpSpPr>
          <p:grpSpPr bwMode="auto">
            <a:xfrm>
              <a:off x="1619672" y="2263948"/>
              <a:ext cx="3905250" cy="2389188"/>
              <a:chOff x="2209" y="6084"/>
              <a:chExt cx="6151" cy="3762"/>
            </a:xfrm>
          </p:grpSpPr>
          <p:sp>
            <p:nvSpPr>
              <p:cNvPr id="26750" name="AutoShape 126"/>
              <p:cNvSpPr>
                <a:spLocks noChangeShapeType="1"/>
              </p:cNvSpPr>
              <p:nvPr/>
            </p:nvSpPr>
            <p:spPr bwMode="auto">
              <a:xfrm>
                <a:off x="7467" y="6718"/>
                <a:ext cx="77" cy="1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49" name="AutoShape 125"/>
              <p:cNvSpPr>
                <a:spLocks noChangeShapeType="1"/>
              </p:cNvSpPr>
              <p:nvPr/>
            </p:nvSpPr>
            <p:spPr bwMode="auto">
              <a:xfrm>
                <a:off x="4362" y="8739"/>
                <a:ext cx="30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48" name="AutoShape 124"/>
              <p:cNvSpPr>
                <a:spLocks noChangeShapeType="1"/>
              </p:cNvSpPr>
              <p:nvPr/>
            </p:nvSpPr>
            <p:spPr bwMode="auto">
              <a:xfrm>
                <a:off x="3208" y="8866"/>
                <a:ext cx="231" cy="18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47" name="Rectangle 123"/>
              <p:cNvSpPr>
                <a:spLocks noChangeArrowheads="1"/>
              </p:cNvSpPr>
              <p:nvPr/>
            </p:nvSpPr>
            <p:spPr bwMode="auto">
              <a:xfrm>
                <a:off x="3835" y="8080"/>
                <a:ext cx="1389" cy="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Vehicle 1</a:t>
                </a:r>
                <a:endPara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(Speed=5)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746" name="AutoShape 122"/>
              <p:cNvSpPr>
                <a:spLocks noChangeShapeType="1"/>
              </p:cNvSpPr>
              <p:nvPr/>
            </p:nvSpPr>
            <p:spPr bwMode="auto">
              <a:xfrm>
                <a:off x="6489" y="7581"/>
                <a:ext cx="142" cy="13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45" name="Rectangle 121"/>
              <p:cNvSpPr>
                <a:spLocks noChangeArrowheads="1"/>
              </p:cNvSpPr>
              <p:nvPr/>
            </p:nvSpPr>
            <p:spPr bwMode="auto">
              <a:xfrm>
                <a:off x="6452" y="6084"/>
                <a:ext cx="1908" cy="6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Vehicle 2</a:t>
                </a:r>
                <a:endPara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(Speed=5)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744" name="Rectangle 120"/>
              <p:cNvSpPr>
                <a:spLocks noChangeArrowheads="1"/>
              </p:cNvSpPr>
              <p:nvPr/>
            </p:nvSpPr>
            <p:spPr bwMode="auto">
              <a:xfrm>
                <a:off x="2209" y="8256"/>
                <a:ext cx="1649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Vehicle 3</a:t>
                </a:r>
                <a:endPara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(Speed=15)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743" name="AutoShape 119"/>
              <p:cNvSpPr>
                <a:spLocks noChangeShapeType="1"/>
              </p:cNvSpPr>
              <p:nvPr/>
            </p:nvSpPr>
            <p:spPr bwMode="auto">
              <a:xfrm>
                <a:off x="6461" y="7633"/>
                <a:ext cx="142" cy="13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42" name="AutoShape 118"/>
              <p:cNvSpPr>
                <a:spLocks noChangeShapeType="1"/>
              </p:cNvSpPr>
              <p:nvPr/>
            </p:nvSpPr>
            <p:spPr bwMode="auto">
              <a:xfrm>
                <a:off x="6439" y="7674"/>
                <a:ext cx="142" cy="13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41" name="AutoShape 117"/>
              <p:cNvSpPr>
                <a:spLocks noChangeShapeType="1"/>
              </p:cNvSpPr>
              <p:nvPr/>
            </p:nvSpPr>
            <p:spPr bwMode="auto">
              <a:xfrm>
                <a:off x="6359" y="7768"/>
                <a:ext cx="142" cy="13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40" name="AutoShape 116"/>
              <p:cNvSpPr>
                <a:spLocks noChangeShapeType="1"/>
              </p:cNvSpPr>
              <p:nvPr/>
            </p:nvSpPr>
            <p:spPr bwMode="auto">
              <a:xfrm>
                <a:off x="6387" y="7716"/>
                <a:ext cx="142" cy="13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39" name="AutoShape 115"/>
              <p:cNvSpPr>
                <a:spLocks noChangeShapeType="1"/>
              </p:cNvSpPr>
              <p:nvPr/>
            </p:nvSpPr>
            <p:spPr bwMode="auto">
              <a:xfrm>
                <a:off x="6318" y="7809"/>
                <a:ext cx="143" cy="136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38" name="AutoShape 114"/>
              <p:cNvSpPr>
                <a:spLocks noChangeShapeType="1"/>
              </p:cNvSpPr>
              <p:nvPr/>
            </p:nvSpPr>
            <p:spPr bwMode="auto">
              <a:xfrm>
                <a:off x="6296" y="7876"/>
                <a:ext cx="143" cy="13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37" name="AutoShape 113"/>
              <p:cNvSpPr>
                <a:spLocks noChangeShapeType="1"/>
              </p:cNvSpPr>
              <p:nvPr/>
            </p:nvSpPr>
            <p:spPr bwMode="auto">
              <a:xfrm>
                <a:off x="6221" y="7893"/>
                <a:ext cx="143" cy="13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36" name="AutoShape 112"/>
              <p:cNvSpPr>
                <a:spLocks noChangeShapeType="1"/>
              </p:cNvSpPr>
              <p:nvPr/>
            </p:nvSpPr>
            <p:spPr bwMode="auto">
              <a:xfrm>
                <a:off x="6188" y="7945"/>
                <a:ext cx="143" cy="13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35" name="AutoShape 111"/>
              <p:cNvSpPr>
                <a:spLocks noChangeShapeType="1"/>
              </p:cNvSpPr>
              <p:nvPr/>
            </p:nvSpPr>
            <p:spPr bwMode="auto">
              <a:xfrm>
                <a:off x="6148" y="7994"/>
                <a:ext cx="142" cy="13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34" name="AutoShape 110"/>
              <p:cNvSpPr>
                <a:spLocks noChangeShapeType="1"/>
              </p:cNvSpPr>
              <p:nvPr/>
            </p:nvSpPr>
            <p:spPr bwMode="auto">
              <a:xfrm>
                <a:off x="6107" y="8045"/>
                <a:ext cx="142" cy="136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33" name="AutoShape 109"/>
              <p:cNvSpPr>
                <a:spLocks noChangeShapeType="1"/>
              </p:cNvSpPr>
              <p:nvPr/>
            </p:nvSpPr>
            <p:spPr bwMode="auto">
              <a:xfrm>
                <a:off x="6065" y="8105"/>
                <a:ext cx="142" cy="13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32" name="AutoShape 108"/>
              <p:cNvSpPr>
                <a:spLocks noChangeShapeType="1"/>
              </p:cNvSpPr>
              <p:nvPr/>
            </p:nvSpPr>
            <p:spPr bwMode="auto">
              <a:xfrm>
                <a:off x="6005" y="8129"/>
                <a:ext cx="143" cy="13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31" name="AutoShape 107"/>
              <p:cNvSpPr>
                <a:spLocks noChangeShapeType="1"/>
              </p:cNvSpPr>
              <p:nvPr/>
            </p:nvSpPr>
            <p:spPr bwMode="auto">
              <a:xfrm>
                <a:off x="5968" y="8172"/>
                <a:ext cx="142" cy="13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30" name="AutoShape 106"/>
              <p:cNvSpPr>
                <a:spLocks noChangeShapeType="1"/>
              </p:cNvSpPr>
              <p:nvPr/>
            </p:nvSpPr>
            <p:spPr bwMode="auto">
              <a:xfrm>
                <a:off x="5922" y="8206"/>
                <a:ext cx="124" cy="168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29" name="AutoShape 105"/>
              <p:cNvSpPr>
                <a:spLocks noChangeShapeType="1"/>
              </p:cNvSpPr>
              <p:nvPr/>
            </p:nvSpPr>
            <p:spPr bwMode="auto">
              <a:xfrm>
                <a:off x="5863" y="8240"/>
                <a:ext cx="123" cy="168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28" name="AutoShape 104"/>
              <p:cNvSpPr>
                <a:spLocks noChangeShapeType="1"/>
              </p:cNvSpPr>
              <p:nvPr/>
            </p:nvSpPr>
            <p:spPr bwMode="auto">
              <a:xfrm>
                <a:off x="5798" y="8266"/>
                <a:ext cx="124" cy="168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27" name="AutoShape 103"/>
              <p:cNvSpPr>
                <a:spLocks noChangeShapeType="1"/>
              </p:cNvSpPr>
              <p:nvPr/>
            </p:nvSpPr>
            <p:spPr bwMode="auto">
              <a:xfrm>
                <a:off x="5730" y="8290"/>
                <a:ext cx="123" cy="168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26" name="AutoShape 102"/>
              <p:cNvSpPr>
                <a:spLocks noChangeShapeType="1"/>
              </p:cNvSpPr>
              <p:nvPr/>
            </p:nvSpPr>
            <p:spPr bwMode="auto">
              <a:xfrm>
                <a:off x="5675" y="8324"/>
                <a:ext cx="123" cy="168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25" name="AutoShape 101"/>
              <p:cNvSpPr>
                <a:spLocks noChangeShapeType="1"/>
              </p:cNvSpPr>
              <p:nvPr/>
            </p:nvSpPr>
            <p:spPr bwMode="auto">
              <a:xfrm>
                <a:off x="5606" y="8358"/>
                <a:ext cx="124" cy="168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24" name="AutoShape 100"/>
              <p:cNvSpPr>
                <a:spLocks noChangeShapeType="1"/>
              </p:cNvSpPr>
              <p:nvPr/>
            </p:nvSpPr>
            <p:spPr bwMode="auto">
              <a:xfrm>
                <a:off x="5551" y="8384"/>
                <a:ext cx="124" cy="168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23" name="AutoShape 99"/>
              <p:cNvSpPr>
                <a:spLocks noChangeShapeType="1"/>
              </p:cNvSpPr>
              <p:nvPr/>
            </p:nvSpPr>
            <p:spPr bwMode="auto">
              <a:xfrm>
                <a:off x="5492" y="8417"/>
                <a:ext cx="123" cy="167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22" name="AutoShape 98"/>
              <p:cNvSpPr>
                <a:spLocks noChangeShapeType="1"/>
              </p:cNvSpPr>
              <p:nvPr/>
            </p:nvSpPr>
            <p:spPr bwMode="auto">
              <a:xfrm>
                <a:off x="5420" y="8467"/>
                <a:ext cx="123" cy="116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21" name="AutoShape 97"/>
              <p:cNvSpPr>
                <a:spLocks noChangeShapeType="1"/>
              </p:cNvSpPr>
              <p:nvPr/>
            </p:nvSpPr>
            <p:spPr bwMode="auto">
              <a:xfrm>
                <a:off x="5356" y="8493"/>
                <a:ext cx="123" cy="11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20" name="AutoShape 96"/>
              <p:cNvSpPr>
                <a:spLocks noChangeShapeType="1"/>
              </p:cNvSpPr>
              <p:nvPr/>
            </p:nvSpPr>
            <p:spPr bwMode="auto">
              <a:xfrm>
                <a:off x="5268" y="8516"/>
                <a:ext cx="124" cy="116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19" name="AutoShape 95"/>
              <p:cNvSpPr>
                <a:spLocks noChangeShapeType="1"/>
              </p:cNvSpPr>
              <p:nvPr/>
            </p:nvSpPr>
            <p:spPr bwMode="auto">
              <a:xfrm>
                <a:off x="5213" y="8549"/>
                <a:ext cx="124" cy="116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18" name="AutoShape 94"/>
              <p:cNvSpPr>
                <a:spLocks noChangeShapeType="1"/>
              </p:cNvSpPr>
              <p:nvPr/>
            </p:nvSpPr>
            <p:spPr bwMode="auto">
              <a:xfrm>
                <a:off x="5135" y="8564"/>
                <a:ext cx="123" cy="116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17" name="AutoShape 93"/>
              <p:cNvSpPr>
                <a:spLocks noChangeShapeType="1"/>
              </p:cNvSpPr>
              <p:nvPr/>
            </p:nvSpPr>
            <p:spPr bwMode="auto">
              <a:xfrm>
                <a:off x="5049" y="8583"/>
                <a:ext cx="123" cy="116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16" name="AutoShape 92"/>
              <p:cNvSpPr>
                <a:spLocks noChangeShapeType="1"/>
              </p:cNvSpPr>
              <p:nvPr/>
            </p:nvSpPr>
            <p:spPr bwMode="auto">
              <a:xfrm>
                <a:off x="4970" y="8591"/>
                <a:ext cx="124" cy="116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15" name="AutoShape 91"/>
              <p:cNvSpPr>
                <a:spLocks noChangeShapeType="1"/>
              </p:cNvSpPr>
              <p:nvPr/>
            </p:nvSpPr>
            <p:spPr bwMode="auto">
              <a:xfrm>
                <a:off x="4888" y="8623"/>
                <a:ext cx="123" cy="116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14" name="AutoShape 90"/>
              <p:cNvSpPr>
                <a:spLocks noChangeShapeType="1"/>
              </p:cNvSpPr>
              <p:nvPr/>
            </p:nvSpPr>
            <p:spPr bwMode="auto">
              <a:xfrm>
                <a:off x="4811" y="8649"/>
                <a:ext cx="123" cy="116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13" name="AutoShape 89"/>
              <p:cNvSpPr>
                <a:spLocks noChangeShapeType="1"/>
              </p:cNvSpPr>
              <p:nvPr/>
            </p:nvSpPr>
            <p:spPr bwMode="auto">
              <a:xfrm>
                <a:off x="4734" y="8649"/>
                <a:ext cx="124" cy="116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12" name="AutoShape 88"/>
              <p:cNvSpPr>
                <a:spLocks noChangeShapeType="1"/>
              </p:cNvSpPr>
              <p:nvPr/>
            </p:nvSpPr>
            <p:spPr bwMode="auto">
              <a:xfrm>
                <a:off x="4646" y="8675"/>
                <a:ext cx="123" cy="11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11" name="Oval 87"/>
              <p:cNvSpPr>
                <a:spLocks noChangeArrowheads="1"/>
              </p:cNvSpPr>
              <p:nvPr/>
            </p:nvSpPr>
            <p:spPr bwMode="auto">
              <a:xfrm>
                <a:off x="7544" y="6939"/>
                <a:ext cx="125" cy="126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10" name="Oval 86"/>
              <p:cNvSpPr>
                <a:spLocks noChangeArrowheads="1"/>
              </p:cNvSpPr>
              <p:nvPr/>
            </p:nvSpPr>
            <p:spPr bwMode="auto">
              <a:xfrm>
                <a:off x="7600" y="7091"/>
                <a:ext cx="125" cy="126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09" name="Oval 85"/>
              <p:cNvSpPr>
                <a:spLocks noChangeArrowheads="1"/>
              </p:cNvSpPr>
              <p:nvPr/>
            </p:nvSpPr>
            <p:spPr bwMode="auto">
              <a:xfrm>
                <a:off x="7381" y="7883"/>
                <a:ext cx="125" cy="126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08" name="Oval 84"/>
              <p:cNvSpPr>
                <a:spLocks noChangeArrowheads="1"/>
              </p:cNvSpPr>
              <p:nvPr/>
            </p:nvSpPr>
            <p:spPr bwMode="auto">
              <a:xfrm>
                <a:off x="6775" y="8485"/>
                <a:ext cx="125" cy="126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07" name="Oval 83"/>
              <p:cNvSpPr>
                <a:spLocks noChangeArrowheads="1"/>
              </p:cNvSpPr>
              <p:nvPr/>
            </p:nvSpPr>
            <p:spPr bwMode="auto">
              <a:xfrm>
                <a:off x="6594" y="8599"/>
                <a:ext cx="125" cy="126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06" name="Oval 82"/>
              <p:cNvSpPr>
                <a:spLocks noChangeArrowheads="1"/>
              </p:cNvSpPr>
              <p:nvPr/>
            </p:nvSpPr>
            <p:spPr bwMode="auto">
              <a:xfrm>
                <a:off x="4736" y="9217"/>
                <a:ext cx="126" cy="126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05" name="Oval 81"/>
              <p:cNvSpPr>
                <a:spLocks noChangeArrowheads="1"/>
              </p:cNvSpPr>
              <p:nvPr/>
            </p:nvSpPr>
            <p:spPr bwMode="auto">
              <a:xfrm>
                <a:off x="4566" y="9149"/>
                <a:ext cx="125" cy="126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04" name="Oval 80"/>
              <p:cNvSpPr>
                <a:spLocks noChangeArrowheads="1"/>
              </p:cNvSpPr>
              <p:nvPr/>
            </p:nvSpPr>
            <p:spPr bwMode="auto">
              <a:xfrm>
                <a:off x="7256" y="8040"/>
                <a:ext cx="125" cy="126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03" name="Oval 79"/>
              <p:cNvSpPr>
                <a:spLocks noChangeArrowheads="1"/>
              </p:cNvSpPr>
              <p:nvPr/>
            </p:nvSpPr>
            <p:spPr bwMode="auto">
              <a:xfrm>
                <a:off x="4362" y="9048"/>
                <a:ext cx="126" cy="126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02" name="Oval 78"/>
              <p:cNvSpPr>
                <a:spLocks noChangeArrowheads="1"/>
              </p:cNvSpPr>
              <p:nvPr/>
            </p:nvSpPr>
            <p:spPr bwMode="auto">
              <a:xfrm>
                <a:off x="4145" y="8998"/>
                <a:ext cx="125" cy="126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01" name="Oval 77"/>
              <p:cNvSpPr>
                <a:spLocks noChangeArrowheads="1"/>
              </p:cNvSpPr>
              <p:nvPr/>
            </p:nvSpPr>
            <p:spPr bwMode="auto">
              <a:xfrm>
                <a:off x="3923" y="8981"/>
                <a:ext cx="126" cy="126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700" name="Oval 76"/>
              <p:cNvSpPr>
                <a:spLocks noChangeArrowheads="1"/>
              </p:cNvSpPr>
              <p:nvPr/>
            </p:nvSpPr>
            <p:spPr bwMode="auto">
              <a:xfrm>
                <a:off x="3746" y="8981"/>
                <a:ext cx="126" cy="126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699" name="Oval 75"/>
              <p:cNvSpPr>
                <a:spLocks noChangeArrowheads="1"/>
              </p:cNvSpPr>
              <p:nvPr/>
            </p:nvSpPr>
            <p:spPr bwMode="auto">
              <a:xfrm>
                <a:off x="3564" y="8981"/>
                <a:ext cx="125" cy="126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698" name="Rectangle 74"/>
              <p:cNvSpPr>
                <a:spLocks noChangeArrowheads="1"/>
              </p:cNvSpPr>
              <p:nvPr/>
            </p:nvSpPr>
            <p:spPr bwMode="auto">
              <a:xfrm>
                <a:off x="5135" y="9107"/>
                <a:ext cx="1593" cy="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Overtake</a:t>
                </a: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97" name="Oval 73"/>
              <p:cNvSpPr>
                <a:spLocks noChangeArrowheads="1"/>
              </p:cNvSpPr>
              <p:nvPr/>
            </p:nvSpPr>
            <p:spPr bwMode="auto">
              <a:xfrm>
                <a:off x="7121" y="8198"/>
                <a:ext cx="125" cy="125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696" name="Oval 72"/>
              <p:cNvSpPr>
                <a:spLocks noChangeArrowheads="1"/>
              </p:cNvSpPr>
              <p:nvPr/>
            </p:nvSpPr>
            <p:spPr bwMode="auto">
              <a:xfrm>
                <a:off x="6941" y="8375"/>
                <a:ext cx="125" cy="125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695" name="Rectangle 71"/>
              <p:cNvSpPr>
                <a:spLocks noChangeArrowheads="1"/>
              </p:cNvSpPr>
              <p:nvPr/>
            </p:nvSpPr>
            <p:spPr bwMode="auto">
              <a:xfrm>
                <a:off x="3208" y="9368"/>
                <a:ext cx="1840" cy="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Pre-preparation</a:t>
                </a: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94" name="Oval 70"/>
              <p:cNvSpPr>
                <a:spLocks noChangeArrowheads="1"/>
              </p:cNvSpPr>
              <p:nvPr/>
            </p:nvSpPr>
            <p:spPr bwMode="auto">
              <a:xfrm>
                <a:off x="7669" y="7251"/>
                <a:ext cx="125" cy="126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693" name="Oval 69"/>
              <p:cNvSpPr>
                <a:spLocks noChangeArrowheads="1"/>
              </p:cNvSpPr>
              <p:nvPr/>
            </p:nvSpPr>
            <p:spPr bwMode="auto">
              <a:xfrm>
                <a:off x="7725" y="7411"/>
                <a:ext cx="125" cy="126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692" name="Oval 68"/>
              <p:cNvSpPr>
                <a:spLocks noChangeArrowheads="1"/>
              </p:cNvSpPr>
              <p:nvPr/>
            </p:nvSpPr>
            <p:spPr bwMode="auto">
              <a:xfrm>
                <a:off x="7600" y="7581"/>
                <a:ext cx="125" cy="125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691" name="Oval 67"/>
              <p:cNvSpPr>
                <a:spLocks noChangeArrowheads="1"/>
              </p:cNvSpPr>
              <p:nvPr/>
            </p:nvSpPr>
            <p:spPr bwMode="auto">
              <a:xfrm>
                <a:off x="7494" y="7731"/>
                <a:ext cx="125" cy="126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</p:grpSp>
      </p:grpSp>
      <p:sp>
        <p:nvSpPr>
          <p:cNvPr id="26751" name="Rectangle 1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6757" name="Rectangle 13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6758" name="Rectangle 134"/>
          <p:cNvSpPr>
            <a:spLocks noChangeArrowheads="1"/>
          </p:cNvSpPr>
          <p:nvPr/>
        </p:nvSpPr>
        <p:spPr bwMode="auto">
          <a:xfrm>
            <a:off x="0" y="3181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Hierarchy 3: Trajectory Generation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Trajectory smoothening</a:t>
            </a:r>
          </a:p>
          <a:p>
            <a:r>
              <a:rPr lang="en-GB" dirty="0" err="1" smtClean="0"/>
              <a:t>Spline</a:t>
            </a:r>
            <a:r>
              <a:rPr lang="en-GB" dirty="0" smtClean="0"/>
              <a:t> curves </a:t>
            </a:r>
          </a:p>
          <a:p>
            <a:endParaRPr lang="en-GB" dirty="0" smtClean="0"/>
          </a:p>
          <a:p>
            <a:r>
              <a:rPr lang="en-GB" dirty="0" smtClean="0"/>
              <a:t>Collision</a:t>
            </a:r>
          </a:p>
          <a:p>
            <a:pPr lvl="1"/>
            <a:r>
              <a:rPr lang="en-GB" dirty="0" smtClean="0"/>
              <a:t>For vehicles in the same side: Lower priority vehicle </a:t>
            </a:r>
            <a:r>
              <a:rPr lang="en-GB" dirty="0" err="1" smtClean="0"/>
              <a:t>replans</a:t>
            </a:r>
            <a:r>
              <a:rPr lang="en-GB" dirty="0" smtClean="0"/>
              <a:t>, else vehicle follows the lower priority vehicle ahead</a:t>
            </a:r>
          </a:p>
          <a:p>
            <a:pPr lvl="1"/>
            <a:r>
              <a:rPr lang="en-GB" dirty="0" smtClean="0"/>
              <a:t>For vehicles in the opposite side: Decrease speed iteratively and re-plan 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Local optimization for greater smoothness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Hierarchy 3: Trajectory Generation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115616" y="2060848"/>
            <a:ext cx="7000924" cy="3214710"/>
            <a:chOff x="1928794" y="2357430"/>
            <a:chExt cx="5072098" cy="2143140"/>
          </a:xfrm>
        </p:grpSpPr>
        <p:sp>
          <p:nvSpPr>
            <p:cNvPr id="6" name="Rectangle 5"/>
            <p:cNvSpPr/>
            <p:nvPr/>
          </p:nvSpPr>
          <p:spPr bwMode="auto">
            <a:xfrm>
              <a:off x="1928794" y="2357430"/>
              <a:ext cx="5072098" cy="214314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dg Vesta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572132" y="2428868"/>
              <a:ext cx="857256" cy="64294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dg Vesta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714744" y="3286124"/>
              <a:ext cx="857256" cy="64294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dg Vesta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857884" y="3643314"/>
              <a:ext cx="857256" cy="64294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dg Vesta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071670" y="2500306"/>
              <a:ext cx="857256" cy="64294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dg Vesta" pitchFamily="2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1928794" y="3714752"/>
              <a:ext cx="1285884" cy="0"/>
            </a:xfrm>
            <a:prstGeom prst="line">
              <a:avLst/>
            </a:prstGeom>
            <a:noFill/>
            <a:ln w="3492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5400000" flipH="1" flipV="1">
              <a:off x="3000364" y="3000372"/>
              <a:ext cx="928694" cy="500066"/>
            </a:xfrm>
            <a:prstGeom prst="line">
              <a:avLst/>
            </a:prstGeom>
            <a:noFill/>
            <a:ln w="3492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3714744" y="2786058"/>
              <a:ext cx="571504" cy="0"/>
            </a:xfrm>
            <a:prstGeom prst="line">
              <a:avLst/>
            </a:prstGeom>
            <a:noFill/>
            <a:ln w="3492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357686" y="2786058"/>
              <a:ext cx="500066" cy="428628"/>
            </a:xfrm>
            <a:prstGeom prst="line">
              <a:avLst/>
            </a:prstGeom>
            <a:noFill/>
            <a:ln w="3492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857752" y="3214686"/>
              <a:ext cx="428628" cy="214314"/>
            </a:xfrm>
            <a:prstGeom prst="line">
              <a:avLst/>
            </a:prstGeom>
            <a:noFill/>
            <a:ln w="3492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5357818" y="3429000"/>
              <a:ext cx="571504" cy="0"/>
            </a:xfrm>
            <a:prstGeom prst="line">
              <a:avLst/>
            </a:prstGeom>
            <a:noFill/>
            <a:ln w="3492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5929322" y="3286124"/>
              <a:ext cx="1071570" cy="142876"/>
            </a:xfrm>
            <a:prstGeom prst="line">
              <a:avLst/>
            </a:prstGeom>
            <a:noFill/>
            <a:ln w="3492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2714612" y="2786058"/>
              <a:ext cx="1000132" cy="928694"/>
            </a:xfrm>
            <a:prstGeom prst="line">
              <a:avLst/>
            </a:prstGeom>
            <a:noFill/>
            <a:ln w="34925" cap="flat" cmpd="sng" algn="ctr">
              <a:solidFill>
                <a:srgbClr val="BF007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rot="16200000" flipV="1">
              <a:off x="2966590" y="3466663"/>
              <a:ext cx="452441" cy="43737"/>
            </a:xfrm>
            <a:prstGeom prst="straightConnector1">
              <a:avLst/>
            </a:prstGeom>
            <a:noFill/>
            <a:ln w="47625" cap="flat" cmpd="sng" algn="ctr">
              <a:solidFill>
                <a:srgbClr val="7EAF35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Hierarchy 3: Trajectory Generation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pSp>
        <p:nvGrpSpPr>
          <p:cNvPr id="149" name="Group 148"/>
          <p:cNvGrpSpPr/>
          <p:nvPr/>
        </p:nvGrpSpPr>
        <p:grpSpPr>
          <a:xfrm>
            <a:off x="3419872" y="3140968"/>
            <a:ext cx="5256584" cy="3384376"/>
            <a:chOff x="3851920" y="3429000"/>
            <a:chExt cx="2622550" cy="1687066"/>
          </a:xfrm>
        </p:grpSpPr>
        <p:pic>
          <p:nvPicPr>
            <p:cNvPr id="34890" name="Picture 4" descr="ov-tr"/>
            <p:cNvPicPr>
              <a:picLocks noChangeAspect="1" noChangeArrowheads="1"/>
            </p:cNvPicPr>
            <p:nvPr/>
          </p:nvPicPr>
          <p:blipFill>
            <a:blip r:embed="rId2" cstate="print"/>
            <a:srcRect l="13614" t="6187" r="30360" b="21288"/>
            <a:stretch>
              <a:fillRect/>
            </a:stretch>
          </p:blipFill>
          <p:spPr bwMode="auto">
            <a:xfrm>
              <a:off x="3995936" y="3573016"/>
              <a:ext cx="2476500" cy="1543050"/>
            </a:xfrm>
            <a:prstGeom prst="rect">
              <a:avLst/>
            </a:prstGeom>
            <a:noFill/>
          </p:spPr>
        </p:pic>
        <p:grpSp>
          <p:nvGrpSpPr>
            <p:cNvPr id="34891" name="Group 75"/>
            <p:cNvGrpSpPr>
              <a:grpSpLocks/>
            </p:cNvGrpSpPr>
            <p:nvPr/>
          </p:nvGrpSpPr>
          <p:grpSpPr bwMode="auto">
            <a:xfrm>
              <a:off x="3851920" y="3429000"/>
              <a:ext cx="2622550" cy="1636712"/>
              <a:chOff x="5483" y="1956"/>
              <a:chExt cx="4130" cy="2578"/>
            </a:xfrm>
          </p:grpSpPr>
          <p:sp>
            <p:nvSpPr>
              <p:cNvPr id="34958" name="AutoShape 142"/>
              <p:cNvSpPr>
                <a:spLocks noChangeShapeType="1"/>
              </p:cNvSpPr>
              <p:nvPr/>
            </p:nvSpPr>
            <p:spPr bwMode="auto">
              <a:xfrm>
                <a:off x="8300" y="2641"/>
                <a:ext cx="99" cy="9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57" name="AutoShape 141"/>
              <p:cNvSpPr>
                <a:spLocks noChangeShapeType="1"/>
              </p:cNvSpPr>
              <p:nvPr/>
            </p:nvSpPr>
            <p:spPr bwMode="auto">
              <a:xfrm>
                <a:off x="8188" y="2688"/>
                <a:ext cx="99" cy="9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56" name="AutoShape 140"/>
              <p:cNvSpPr>
                <a:spLocks noChangeShapeType="1"/>
              </p:cNvSpPr>
              <p:nvPr/>
            </p:nvSpPr>
            <p:spPr bwMode="auto">
              <a:xfrm>
                <a:off x="8249" y="2678"/>
                <a:ext cx="99" cy="9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55" name="AutoShape 139"/>
              <p:cNvSpPr>
                <a:spLocks noChangeShapeType="1"/>
              </p:cNvSpPr>
              <p:nvPr/>
            </p:nvSpPr>
            <p:spPr bwMode="auto">
              <a:xfrm>
                <a:off x="8144" y="2695"/>
                <a:ext cx="99" cy="9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54" name="AutoShape 138"/>
              <p:cNvSpPr>
                <a:spLocks noChangeShapeType="1"/>
              </p:cNvSpPr>
              <p:nvPr/>
            </p:nvSpPr>
            <p:spPr bwMode="auto">
              <a:xfrm>
                <a:off x="8075" y="2722"/>
                <a:ext cx="99" cy="94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53" name="AutoShape 137"/>
              <p:cNvSpPr>
                <a:spLocks noChangeShapeType="1"/>
              </p:cNvSpPr>
              <p:nvPr/>
            </p:nvSpPr>
            <p:spPr bwMode="auto">
              <a:xfrm>
                <a:off x="8015" y="2749"/>
                <a:ext cx="99" cy="9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52" name="AutoShape 136"/>
              <p:cNvSpPr>
                <a:spLocks noChangeShapeType="1"/>
              </p:cNvSpPr>
              <p:nvPr/>
            </p:nvSpPr>
            <p:spPr bwMode="auto">
              <a:xfrm>
                <a:off x="7963" y="2790"/>
                <a:ext cx="99" cy="9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51" name="AutoShape 135"/>
              <p:cNvSpPr>
                <a:spLocks noChangeShapeType="1"/>
              </p:cNvSpPr>
              <p:nvPr/>
            </p:nvSpPr>
            <p:spPr bwMode="auto">
              <a:xfrm>
                <a:off x="7936" y="2830"/>
                <a:ext cx="100" cy="94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50" name="AutoShape 134"/>
              <p:cNvSpPr>
                <a:spLocks noChangeShapeType="1"/>
              </p:cNvSpPr>
              <p:nvPr/>
            </p:nvSpPr>
            <p:spPr bwMode="auto">
              <a:xfrm>
                <a:off x="7885" y="2861"/>
                <a:ext cx="100" cy="9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49" name="AutoShape 133"/>
              <p:cNvSpPr>
                <a:spLocks noChangeShapeType="1"/>
              </p:cNvSpPr>
              <p:nvPr/>
            </p:nvSpPr>
            <p:spPr bwMode="auto">
              <a:xfrm>
                <a:off x="7874" y="2907"/>
                <a:ext cx="99" cy="9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48" name="AutoShape 132"/>
              <p:cNvSpPr>
                <a:spLocks noChangeShapeType="1"/>
              </p:cNvSpPr>
              <p:nvPr/>
            </p:nvSpPr>
            <p:spPr bwMode="auto">
              <a:xfrm>
                <a:off x="7846" y="2958"/>
                <a:ext cx="99" cy="9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47" name="AutoShape 131"/>
              <p:cNvSpPr>
                <a:spLocks noChangeShapeType="1"/>
              </p:cNvSpPr>
              <p:nvPr/>
            </p:nvSpPr>
            <p:spPr bwMode="auto">
              <a:xfrm>
                <a:off x="7794" y="2991"/>
                <a:ext cx="99" cy="9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46" name="AutoShape 130"/>
              <p:cNvSpPr>
                <a:spLocks noChangeShapeType="1"/>
              </p:cNvSpPr>
              <p:nvPr/>
            </p:nvSpPr>
            <p:spPr bwMode="auto">
              <a:xfrm>
                <a:off x="7760" y="3033"/>
                <a:ext cx="100" cy="9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45" name="AutoShape 129"/>
              <p:cNvSpPr>
                <a:spLocks noChangeShapeType="1"/>
              </p:cNvSpPr>
              <p:nvPr/>
            </p:nvSpPr>
            <p:spPr bwMode="auto">
              <a:xfrm>
                <a:off x="7748" y="3100"/>
                <a:ext cx="99" cy="9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44" name="AutoShape 128"/>
              <p:cNvSpPr>
                <a:spLocks noChangeShapeType="1"/>
              </p:cNvSpPr>
              <p:nvPr/>
            </p:nvSpPr>
            <p:spPr bwMode="auto">
              <a:xfrm>
                <a:off x="7177" y="3564"/>
                <a:ext cx="99" cy="9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43" name="AutoShape 127"/>
              <p:cNvSpPr>
                <a:spLocks noChangeShapeType="1"/>
              </p:cNvSpPr>
              <p:nvPr/>
            </p:nvSpPr>
            <p:spPr bwMode="auto">
              <a:xfrm>
                <a:off x="6811" y="3835"/>
                <a:ext cx="124" cy="77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42" name="Oval 126"/>
              <p:cNvSpPr>
                <a:spLocks noChangeArrowheads="1"/>
              </p:cNvSpPr>
              <p:nvPr/>
            </p:nvSpPr>
            <p:spPr bwMode="auto">
              <a:xfrm>
                <a:off x="8348" y="3081"/>
                <a:ext cx="100" cy="71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41" name="Oval 125"/>
              <p:cNvSpPr>
                <a:spLocks noChangeArrowheads="1"/>
              </p:cNvSpPr>
              <p:nvPr/>
            </p:nvSpPr>
            <p:spPr bwMode="auto">
              <a:xfrm>
                <a:off x="8254" y="3201"/>
                <a:ext cx="101" cy="71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40" name="Oval 124"/>
              <p:cNvSpPr>
                <a:spLocks noChangeArrowheads="1"/>
              </p:cNvSpPr>
              <p:nvPr/>
            </p:nvSpPr>
            <p:spPr bwMode="auto">
              <a:xfrm>
                <a:off x="8198" y="3303"/>
                <a:ext cx="101" cy="71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39" name="Oval 123"/>
              <p:cNvSpPr>
                <a:spLocks noChangeArrowheads="1"/>
              </p:cNvSpPr>
              <p:nvPr/>
            </p:nvSpPr>
            <p:spPr bwMode="auto">
              <a:xfrm>
                <a:off x="8127" y="3399"/>
                <a:ext cx="100" cy="71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38" name="Oval 122"/>
              <p:cNvSpPr>
                <a:spLocks noChangeArrowheads="1"/>
              </p:cNvSpPr>
              <p:nvPr/>
            </p:nvSpPr>
            <p:spPr bwMode="auto">
              <a:xfrm>
                <a:off x="8045" y="3490"/>
                <a:ext cx="101" cy="71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37" name="Oval 121"/>
              <p:cNvSpPr>
                <a:spLocks noChangeArrowheads="1"/>
              </p:cNvSpPr>
              <p:nvPr/>
            </p:nvSpPr>
            <p:spPr bwMode="auto">
              <a:xfrm>
                <a:off x="7937" y="3591"/>
                <a:ext cx="101" cy="71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36" name="Oval 120"/>
              <p:cNvSpPr>
                <a:spLocks noChangeArrowheads="1"/>
              </p:cNvSpPr>
              <p:nvPr/>
            </p:nvSpPr>
            <p:spPr bwMode="auto">
              <a:xfrm>
                <a:off x="7836" y="3680"/>
                <a:ext cx="101" cy="71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35" name="Oval 119"/>
              <p:cNvSpPr>
                <a:spLocks noChangeArrowheads="1"/>
              </p:cNvSpPr>
              <p:nvPr/>
            </p:nvSpPr>
            <p:spPr bwMode="auto">
              <a:xfrm>
                <a:off x="7703" y="3757"/>
                <a:ext cx="101" cy="71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34" name="Oval 118"/>
              <p:cNvSpPr>
                <a:spLocks noChangeArrowheads="1"/>
              </p:cNvSpPr>
              <p:nvPr/>
            </p:nvSpPr>
            <p:spPr bwMode="auto">
              <a:xfrm>
                <a:off x="7607" y="3814"/>
                <a:ext cx="101" cy="71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33" name="Oval 117"/>
              <p:cNvSpPr>
                <a:spLocks noChangeArrowheads="1"/>
              </p:cNvSpPr>
              <p:nvPr/>
            </p:nvSpPr>
            <p:spPr bwMode="auto">
              <a:xfrm>
                <a:off x="7058" y="4093"/>
                <a:ext cx="101" cy="71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32" name="Oval 116"/>
              <p:cNvSpPr>
                <a:spLocks noChangeArrowheads="1"/>
              </p:cNvSpPr>
              <p:nvPr/>
            </p:nvSpPr>
            <p:spPr bwMode="auto">
              <a:xfrm>
                <a:off x="7344" y="3978"/>
                <a:ext cx="100" cy="71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31" name="Oval 115"/>
              <p:cNvSpPr>
                <a:spLocks noChangeArrowheads="1"/>
              </p:cNvSpPr>
              <p:nvPr/>
            </p:nvSpPr>
            <p:spPr bwMode="auto">
              <a:xfrm>
                <a:off x="6957" y="4093"/>
                <a:ext cx="101" cy="71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30" name="Oval 114"/>
              <p:cNvSpPr>
                <a:spLocks noChangeArrowheads="1"/>
              </p:cNvSpPr>
              <p:nvPr/>
            </p:nvSpPr>
            <p:spPr bwMode="auto">
              <a:xfrm>
                <a:off x="6792" y="4049"/>
                <a:ext cx="100" cy="71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29" name="Oval 113"/>
              <p:cNvSpPr>
                <a:spLocks noChangeArrowheads="1"/>
              </p:cNvSpPr>
              <p:nvPr/>
            </p:nvSpPr>
            <p:spPr bwMode="auto">
              <a:xfrm>
                <a:off x="7246" y="4034"/>
                <a:ext cx="101" cy="71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28" name="AutoShape 112"/>
              <p:cNvSpPr>
                <a:spLocks noChangeShapeType="1"/>
              </p:cNvSpPr>
              <p:nvPr/>
            </p:nvSpPr>
            <p:spPr bwMode="auto">
              <a:xfrm>
                <a:off x="8487" y="2435"/>
                <a:ext cx="0" cy="14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27" name="Rectangle 111"/>
              <p:cNvSpPr>
                <a:spLocks noChangeArrowheads="1"/>
              </p:cNvSpPr>
              <p:nvPr/>
            </p:nvSpPr>
            <p:spPr bwMode="auto">
              <a:xfrm>
                <a:off x="7873" y="1956"/>
                <a:ext cx="1740" cy="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Vehicle 2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(Speed=5)</a:t>
                </a:r>
                <a:endPara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926" name="AutoShape 110"/>
              <p:cNvSpPr>
                <a:spLocks noChangeShapeType="1"/>
              </p:cNvSpPr>
              <p:nvPr/>
            </p:nvSpPr>
            <p:spPr bwMode="auto">
              <a:xfrm>
                <a:off x="6516" y="3947"/>
                <a:ext cx="137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25" name="Rectangle 109"/>
              <p:cNvSpPr>
                <a:spLocks noChangeArrowheads="1"/>
              </p:cNvSpPr>
              <p:nvPr/>
            </p:nvSpPr>
            <p:spPr bwMode="auto">
              <a:xfrm>
                <a:off x="5928" y="3374"/>
                <a:ext cx="1338" cy="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Vehicle 1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(Speed=5)</a:t>
                </a:r>
                <a:endPara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924" name="Rectangle 108"/>
              <p:cNvSpPr>
                <a:spLocks noChangeArrowheads="1"/>
              </p:cNvSpPr>
              <p:nvPr/>
            </p:nvSpPr>
            <p:spPr bwMode="auto">
              <a:xfrm>
                <a:off x="5483" y="3910"/>
                <a:ext cx="1309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Vehicle 3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(Speed=15)</a:t>
                </a:r>
                <a:endPara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923" name="AutoShape 107"/>
              <p:cNvSpPr>
                <a:spLocks noChangeShapeType="1"/>
              </p:cNvSpPr>
              <p:nvPr/>
            </p:nvSpPr>
            <p:spPr bwMode="auto">
              <a:xfrm>
                <a:off x="5896" y="3947"/>
                <a:ext cx="24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22" name="Oval 106"/>
              <p:cNvSpPr>
                <a:spLocks noChangeArrowheads="1"/>
              </p:cNvSpPr>
              <p:nvPr/>
            </p:nvSpPr>
            <p:spPr bwMode="auto">
              <a:xfrm>
                <a:off x="7508" y="3918"/>
                <a:ext cx="101" cy="71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21" name="Oval 105"/>
              <p:cNvSpPr>
                <a:spLocks noChangeArrowheads="1"/>
              </p:cNvSpPr>
              <p:nvPr/>
            </p:nvSpPr>
            <p:spPr bwMode="auto">
              <a:xfrm>
                <a:off x="8387" y="2931"/>
                <a:ext cx="100" cy="71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20" name="Oval 104"/>
              <p:cNvSpPr>
                <a:spLocks noChangeArrowheads="1"/>
              </p:cNvSpPr>
              <p:nvPr/>
            </p:nvSpPr>
            <p:spPr bwMode="auto">
              <a:xfrm>
                <a:off x="8421" y="2830"/>
                <a:ext cx="101" cy="71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19" name="Oval 103"/>
              <p:cNvSpPr>
                <a:spLocks noChangeArrowheads="1"/>
              </p:cNvSpPr>
              <p:nvPr/>
            </p:nvSpPr>
            <p:spPr bwMode="auto">
              <a:xfrm>
                <a:off x="8435" y="2744"/>
                <a:ext cx="101" cy="71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18" name="Oval 102"/>
              <p:cNvSpPr>
                <a:spLocks noChangeArrowheads="1"/>
              </p:cNvSpPr>
              <p:nvPr/>
            </p:nvSpPr>
            <p:spPr bwMode="auto">
              <a:xfrm>
                <a:off x="8435" y="2665"/>
                <a:ext cx="101" cy="71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17" name="Oval 101"/>
              <p:cNvSpPr>
                <a:spLocks noChangeArrowheads="1"/>
              </p:cNvSpPr>
              <p:nvPr/>
            </p:nvSpPr>
            <p:spPr bwMode="auto">
              <a:xfrm>
                <a:off x="8421" y="2574"/>
                <a:ext cx="101" cy="71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16" name="AutoShape 100"/>
              <p:cNvSpPr>
                <a:spLocks noChangeShapeType="1"/>
              </p:cNvSpPr>
              <p:nvPr/>
            </p:nvSpPr>
            <p:spPr bwMode="auto">
              <a:xfrm>
                <a:off x="7113" y="3571"/>
                <a:ext cx="99" cy="9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15" name="AutoShape 99"/>
              <p:cNvSpPr>
                <a:spLocks noChangeShapeType="1"/>
              </p:cNvSpPr>
              <p:nvPr/>
            </p:nvSpPr>
            <p:spPr bwMode="auto">
              <a:xfrm>
                <a:off x="7060" y="3595"/>
                <a:ext cx="99" cy="90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14" name="AutoShape 98"/>
              <p:cNvSpPr>
                <a:spLocks noChangeShapeType="1"/>
              </p:cNvSpPr>
              <p:nvPr/>
            </p:nvSpPr>
            <p:spPr bwMode="auto">
              <a:xfrm>
                <a:off x="7023" y="3643"/>
                <a:ext cx="99" cy="90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13" name="AutoShape 97"/>
              <p:cNvSpPr>
                <a:spLocks noChangeShapeType="1"/>
              </p:cNvSpPr>
              <p:nvPr/>
            </p:nvSpPr>
            <p:spPr bwMode="auto">
              <a:xfrm>
                <a:off x="6974" y="3671"/>
                <a:ext cx="99" cy="90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12" name="AutoShape 96"/>
              <p:cNvSpPr>
                <a:spLocks noChangeShapeType="1"/>
              </p:cNvSpPr>
              <p:nvPr/>
            </p:nvSpPr>
            <p:spPr bwMode="auto">
              <a:xfrm>
                <a:off x="6918" y="3702"/>
                <a:ext cx="100" cy="90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11" name="AutoShape 95"/>
              <p:cNvSpPr>
                <a:spLocks noChangeShapeType="1"/>
              </p:cNvSpPr>
              <p:nvPr/>
            </p:nvSpPr>
            <p:spPr bwMode="auto">
              <a:xfrm>
                <a:off x="6874" y="3737"/>
                <a:ext cx="100" cy="91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10" name="AutoShape 94"/>
              <p:cNvSpPr>
                <a:spLocks noChangeShapeType="1"/>
              </p:cNvSpPr>
              <p:nvPr/>
            </p:nvSpPr>
            <p:spPr bwMode="auto">
              <a:xfrm>
                <a:off x="6835" y="3779"/>
                <a:ext cx="100" cy="90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09" name="AutoShape 93"/>
              <p:cNvSpPr>
                <a:spLocks noChangeShapeType="1"/>
              </p:cNvSpPr>
              <p:nvPr/>
            </p:nvSpPr>
            <p:spPr bwMode="auto">
              <a:xfrm>
                <a:off x="7708" y="3152"/>
                <a:ext cx="99" cy="9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08" name="AutoShape 92"/>
              <p:cNvSpPr>
                <a:spLocks noChangeShapeType="1"/>
              </p:cNvSpPr>
              <p:nvPr/>
            </p:nvSpPr>
            <p:spPr bwMode="auto">
              <a:xfrm>
                <a:off x="7661" y="3195"/>
                <a:ext cx="99" cy="9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07" name="AutoShape 91"/>
              <p:cNvSpPr>
                <a:spLocks noChangeShapeType="1"/>
              </p:cNvSpPr>
              <p:nvPr/>
            </p:nvSpPr>
            <p:spPr bwMode="auto">
              <a:xfrm>
                <a:off x="7649" y="3247"/>
                <a:ext cx="99" cy="9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06" name="AutoShape 90"/>
              <p:cNvSpPr>
                <a:spLocks noChangeShapeType="1"/>
              </p:cNvSpPr>
              <p:nvPr/>
            </p:nvSpPr>
            <p:spPr bwMode="auto">
              <a:xfrm>
                <a:off x="7607" y="3290"/>
                <a:ext cx="99" cy="9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05" name="AutoShape 89"/>
              <p:cNvSpPr>
                <a:spLocks noChangeShapeType="1"/>
              </p:cNvSpPr>
              <p:nvPr/>
            </p:nvSpPr>
            <p:spPr bwMode="auto">
              <a:xfrm>
                <a:off x="7562" y="3342"/>
                <a:ext cx="99" cy="9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04" name="AutoShape 88"/>
              <p:cNvSpPr>
                <a:spLocks noChangeShapeType="1"/>
              </p:cNvSpPr>
              <p:nvPr/>
            </p:nvSpPr>
            <p:spPr bwMode="auto">
              <a:xfrm>
                <a:off x="7508" y="3385"/>
                <a:ext cx="99" cy="9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03" name="AutoShape 87"/>
              <p:cNvSpPr>
                <a:spLocks noChangeShapeType="1"/>
              </p:cNvSpPr>
              <p:nvPr/>
            </p:nvSpPr>
            <p:spPr bwMode="auto">
              <a:xfrm>
                <a:off x="7446" y="3437"/>
                <a:ext cx="99" cy="9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02" name="AutoShape 86"/>
              <p:cNvSpPr>
                <a:spLocks noChangeShapeType="1"/>
              </p:cNvSpPr>
              <p:nvPr/>
            </p:nvSpPr>
            <p:spPr bwMode="auto">
              <a:xfrm>
                <a:off x="7404" y="3466"/>
                <a:ext cx="99" cy="9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01" name="AutoShape 85"/>
              <p:cNvSpPr>
                <a:spLocks noChangeShapeType="1"/>
              </p:cNvSpPr>
              <p:nvPr/>
            </p:nvSpPr>
            <p:spPr bwMode="auto">
              <a:xfrm>
                <a:off x="7347" y="3500"/>
                <a:ext cx="99" cy="9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900" name="AutoShape 84"/>
              <p:cNvSpPr>
                <a:spLocks noChangeShapeType="1"/>
              </p:cNvSpPr>
              <p:nvPr/>
            </p:nvSpPr>
            <p:spPr bwMode="auto">
              <a:xfrm>
                <a:off x="7276" y="3532"/>
                <a:ext cx="99" cy="9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899" name="AutoShape 83"/>
              <p:cNvSpPr>
                <a:spLocks noChangeShapeType="1"/>
              </p:cNvSpPr>
              <p:nvPr/>
            </p:nvSpPr>
            <p:spPr bwMode="auto">
              <a:xfrm>
                <a:off x="7246" y="3571"/>
                <a:ext cx="99" cy="9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898" name="AutoShape 82"/>
              <p:cNvSpPr>
                <a:spLocks noChangeShapeType="1"/>
              </p:cNvSpPr>
              <p:nvPr/>
            </p:nvSpPr>
            <p:spPr bwMode="auto">
              <a:xfrm>
                <a:off x="7345" y="3539"/>
                <a:ext cx="99" cy="95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897" name="AutoShape 81"/>
              <p:cNvSpPr>
                <a:spLocks noChangeShapeType="1"/>
              </p:cNvSpPr>
              <p:nvPr/>
            </p:nvSpPr>
            <p:spPr bwMode="auto">
              <a:xfrm>
                <a:off x="6811" y="3870"/>
                <a:ext cx="124" cy="77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896" name="AutoShape 80"/>
              <p:cNvSpPr>
                <a:spLocks noChangeShapeType="1"/>
              </p:cNvSpPr>
              <p:nvPr/>
            </p:nvSpPr>
            <p:spPr bwMode="auto">
              <a:xfrm>
                <a:off x="6750" y="3876"/>
                <a:ext cx="124" cy="113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895" name="AutoShape 79"/>
              <p:cNvSpPr>
                <a:spLocks noChangeShapeType="1"/>
              </p:cNvSpPr>
              <p:nvPr/>
            </p:nvSpPr>
            <p:spPr bwMode="auto">
              <a:xfrm>
                <a:off x="6723" y="3907"/>
                <a:ext cx="54" cy="82"/>
              </a:xfrm>
              <a:prstGeom prst="straightConnector1">
                <a:avLst/>
              </a:prstGeom>
              <a:noFill/>
              <a:ln w="9525">
                <a:solidFill>
                  <a:srgbClr val="E6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894" name="Oval 78"/>
              <p:cNvSpPr>
                <a:spLocks noChangeArrowheads="1"/>
              </p:cNvSpPr>
              <p:nvPr/>
            </p:nvSpPr>
            <p:spPr bwMode="auto">
              <a:xfrm>
                <a:off x="6677" y="3978"/>
                <a:ext cx="100" cy="71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893" name="Oval 77"/>
              <p:cNvSpPr>
                <a:spLocks noChangeArrowheads="1"/>
              </p:cNvSpPr>
              <p:nvPr/>
            </p:nvSpPr>
            <p:spPr bwMode="auto">
              <a:xfrm>
                <a:off x="6416" y="3885"/>
                <a:ext cx="100" cy="71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34892" name="Oval 76"/>
              <p:cNvSpPr>
                <a:spLocks noChangeArrowheads="1"/>
              </p:cNvSpPr>
              <p:nvPr/>
            </p:nvSpPr>
            <p:spPr bwMode="auto">
              <a:xfrm>
                <a:off x="6266" y="3902"/>
                <a:ext cx="100" cy="71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</p:grpSp>
      </p:grpSp>
      <p:sp>
        <p:nvSpPr>
          <p:cNvPr id="34959" name="Rectangle 1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963" name="Rectangle 147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ctr"/>
                <a:tab pos="3200400" algn="r"/>
              </a:tabLst>
            </a:pPr>
            <a:r>
              <a: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ctr"/>
                <a:tab pos="3200400" algn="r"/>
              </a:tabLst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964" name="Rectangle 14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C:\Users\kala\Desktop\rdm-re-re-traj.bmp"/>
          <p:cNvPicPr>
            <a:picLocks noGrp="1"/>
          </p:cNvPicPr>
          <p:nvPr>
            <p:ph idx="1"/>
          </p:nvPr>
        </p:nvPicPr>
        <p:blipFill>
          <a:blip r:embed="rId3" cstate="print"/>
          <a:srcRect l="13852" t="5446" r="30003" b="20297"/>
          <a:stretch>
            <a:fillRect/>
          </a:stretch>
        </p:blipFill>
        <p:spPr bwMode="auto">
          <a:xfrm>
            <a:off x="611560" y="1484784"/>
            <a:ext cx="4320480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C:\Users\kala\Desktop\draft\chapter 4\figs\Figure 4.5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840760" cy="3312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Single Vehicle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C:\Users\kala\Desktop\draft\chapter 4\figs\Figure 4.6a.t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15"/>
          <a:stretch/>
        </p:blipFill>
        <p:spPr bwMode="auto">
          <a:xfrm>
            <a:off x="1115616" y="1556792"/>
            <a:ext cx="2952328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kala\Desktop\draft\chapter 4\figs\Figure 4.6b.t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1"/>
          <a:stretch/>
        </p:blipFill>
        <p:spPr bwMode="auto">
          <a:xfrm>
            <a:off x="4716016" y="1556792"/>
            <a:ext cx="3312368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:\Users\kala\Desktop\draft\chapter 4\figs\Figure 4.6c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0968"/>
            <a:ext cx="2952328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kala\Desktop\draft\chapter 4\figs\Figure 4.6d.t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2952328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kala\Desktop\draft\chapter 4\figs\Figure 4.6e.tif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0" b="23234"/>
          <a:stretch/>
        </p:blipFill>
        <p:spPr bwMode="auto">
          <a:xfrm>
            <a:off x="1115616" y="4797152"/>
            <a:ext cx="3096344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kala\Desktop\draft\chapter 4\figs\Figure 4.6f.ti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97152"/>
            <a:ext cx="2952328" cy="158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Two Vehicles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C:\Users\kala\Desktop\draft\chapter 4\figs\Figure 4.7a.t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2" b="15668"/>
          <a:stretch/>
        </p:blipFill>
        <p:spPr bwMode="auto">
          <a:xfrm>
            <a:off x="1115616" y="1484784"/>
            <a:ext cx="3024336" cy="14491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kala\Desktop\draft\chapter 4\figs\Figure 4.7b.t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3" b="12000"/>
          <a:stretch/>
        </p:blipFill>
        <p:spPr bwMode="auto">
          <a:xfrm>
            <a:off x="4932040" y="1484784"/>
            <a:ext cx="2808312" cy="1512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:\Users\kala\Desktop\draft\chapter 4\figs\Figure 4.7c.ti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58" b="13019"/>
          <a:stretch/>
        </p:blipFill>
        <p:spPr bwMode="auto">
          <a:xfrm>
            <a:off x="1187624" y="3140968"/>
            <a:ext cx="3096344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:\Users\kala\Desktop\draft\chapter 4\figs\Figure 4.7d.tif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9" b="11216"/>
          <a:stretch/>
        </p:blipFill>
        <p:spPr bwMode="auto">
          <a:xfrm>
            <a:off x="4932040" y="3068960"/>
            <a:ext cx="2880320" cy="1440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kala\Desktop\draft\chapter 4\figs\Figure 4.7e.tif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r="10301"/>
          <a:stretch/>
        </p:blipFill>
        <p:spPr bwMode="auto">
          <a:xfrm>
            <a:off x="1187624" y="4653136"/>
            <a:ext cx="3024336" cy="1512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kala\Desktop\draft\chapter 4\figs\Figure 4.7f.tif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1" r="9615"/>
          <a:stretch/>
        </p:blipFill>
        <p:spPr bwMode="auto">
          <a:xfrm>
            <a:off x="4932040" y="4725144"/>
            <a:ext cx="2952328" cy="1584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Two Vehicles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C:\Users\kala\Desktop\draft\chapter 4\figs\Figure 4.7g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3312368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kala\Desktop\draft\chapter 4\figs\Figure 4.7h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2952328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kala\Desktop\draft\chapter 4\figs\Figure 4.7i.ti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6" b="22843"/>
          <a:stretch/>
        </p:blipFill>
        <p:spPr bwMode="auto">
          <a:xfrm>
            <a:off x="1187624" y="3429000"/>
            <a:ext cx="3240360" cy="11521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:\Users\kala\Desktop\draft\chapter 4\figs\Figure 4.7j.tif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6" b="23346"/>
          <a:stretch/>
        </p:blipFill>
        <p:spPr bwMode="auto">
          <a:xfrm>
            <a:off x="4716016" y="3501008"/>
            <a:ext cx="3096344" cy="1008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kala\Desktop\draft\chapter 4\figs\Figure 4.7k.tif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9"/>
          <a:stretch/>
        </p:blipFill>
        <p:spPr bwMode="auto">
          <a:xfrm>
            <a:off x="1187624" y="4725144"/>
            <a:ext cx="3240360" cy="1728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kala\Desktop\draft\chapter 4\figs\Figure 4.7l.tif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7"/>
          <a:stretch/>
        </p:blipFill>
        <p:spPr bwMode="auto">
          <a:xfrm>
            <a:off x="4716016" y="4581128"/>
            <a:ext cx="3240360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 - Multi Vehicle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C:\Users\kala\Desktop\draft\chapter 4\figs\Figure 4.8a.t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0" b="12717"/>
          <a:stretch/>
        </p:blipFill>
        <p:spPr bwMode="auto">
          <a:xfrm>
            <a:off x="971600" y="1556792"/>
            <a:ext cx="3672408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kala\Desktop\draft\chapter 4\figs\Figure 4.8b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05064"/>
            <a:ext cx="4824536" cy="252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 - Overtaking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C:\Users\kala\Desktop\draft\chapter 4\figs\Figure 4.9a.t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9" r="23367" b="15143"/>
          <a:stretch/>
        </p:blipFill>
        <p:spPr bwMode="auto">
          <a:xfrm>
            <a:off x="1043608" y="1628800"/>
            <a:ext cx="3024336" cy="1872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kala\Desktop\draft\chapter 4\figs\Figure 4.9b.t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44" b="13984"/>
          <a:stretch/>
        </p:blipFill>
        <p:spPr bwMode="auto">
          <a:xfrm>
            <a:off x="4427984" y="1700808"/>
            <a:ext cx="3240360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:\Users\kala\Desktop\draft\chapter 4\figs\Figure 4.9c.ti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27" b="15000"/>
          <a:stretch/>
        </p:blipFill>
        <p:spPr bwMode="auto">
          <a:xfrm>
            <a:off x="1115616" y="3717032"/>
            <a:ext cx="3096344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:\Users\kala\Desktop\draft\chapter 4\figs\Figure 4.9d.tif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14" b="13268"/>
          <a:stretch/>
        </p:blipFill>
        <p:spPr bwMode="auto">
          <a:xfrm>
            <a:off x="4499992" y="3789040"/>
            <a:ext cx="3240360" cy="2088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Contributions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000" dirty="0" smtClean="0"/>
              <a:t>To propose a general </a:t>
            </a:r>
            <a:r>
              <a:rPr lang="en-GB" sz="2000" i="1" dirty="0" smtClean="0"/>
              <a:t>planning hierarchy</a:t>
            </a:r>
            <a:r>
              <a:rPr lang="en-GB" sz="2000" dirty="0" smtClean="0"/>
              <a:t> in an assumed complex modelling scenario, where any algorithm may be used at any level of hierarchy. </a:t>
            </a:r>
          </a:p>
          <a:p>
            <a:pPr lvl="0"/>
            <a:r>
              <a:rPr lang="en-GB" sz="2000" dirty="0" smtClean="0"/>
              <a:t>To use simple heuristics such as </a:t>
            </a:r>
            <a:r>
              <a:rPr lang="en-GB" sz="2000" i="1" dirty="0" smtClean="0"/>
              <a:t>separation maximization</a:t>
            </a:r>
            <a:r>
              <a:rPr lang="en-GB" sz="2000" dirty="0" smtClean="0"/>
              <a:t>, </a:t>
            </a:r>
            <a:r>
              <a:rPr lang="en-GB" sz="2000" i="1" dirty="0" smtClean="0"/>
              <a:t>vehicle following</a:t>
            </a:r>
            <a:r>
              <a:rPr lang="en-GB" sz="2000" dirty="0" smtClean="0"/>
              <a:t> and </a:t>
            </a:r>
            <a:r>
              <a:rPr lang="en-GB" sz="2000" i="1" dirty="0" smtClean="0"/>
              <a:t>overtaking</a:t>
            </a:r>
            <a:r>
              <a:rPr lang="en-GB" sz="2000" dirty="0" smtClean="0"/>
              <a:t>, to plan the trajectories of multiple vehicles in real time. </a:t>
            </a:r>
          </a:p>
          <a:p>
            <a:pPr lvl="0"/>
            <a:r>
              <a:rPr lang="en-GB" sz="2000" dirty="0" smtClean="0"/>
              <a:t>An emphasis is placed on the </a:t>
            </a:r>
            <a:r>
              <a:rPr lang="en-GB" sz="2000" i="1" dirty="0" smtClean="0"/>
              <a:t>width</a:t>
            </a:r>
            <a:r>
              <a:rPr lang="en-GB" sz="2000" dirty="0" smtClean="0"/>
              <a:t> of feasible roads as an important factor in the decision making process. </a:t>
            </a:r>
          </a:p>
          <a:p>
            <a:pPr lvl="0"/>
            <a:r>
              <a:rPr lang="en-GB" sz="2000" smtClean="0"/>
              <a:t>The developed </a:t>
            </a:r>
            <a:r>
              <a:rPr lang="en-GB" sz="2000" i="1" smtClean="0"/>
              <a:t>coordination strategy</a:t>
            </a:r>
            <a:r>
              <a:rPr lang="en-GB" sz="2000" smtClean="0"/>
              <a:t> is largely cooperative, at the same time ensuring near-completeness of the resultant approach and being near-optimal for most practical scenarios. </a:t>
            </a:r>
            <a:endParaRPr lang="en-GB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4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Vehicle Following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C:\Users\kala\Desktop\draft\chapter 4\figs\Figure 4.10a.t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83" b="14144"/>
          <a:stretch/>
        </p:blipFill>
        <p:spPr bwMode="auto">
          <a:xfrm>
            <a:off x="899592" y="1556792"/>
            <a:ext cx="3312368" cy="1728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kala\Desktop\draft\chapter 4\figs\Figure 4.10b.t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65" b="15508"/>
          <a:stretch/>
        </p:blipFill>
        <p:spPr bwMode="auto">
          <a:xfrm>
            <a:off x="4572000" y="1556792"/>
            <a:ext cx="3168352" cy="1728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:\Users\kala\Desktop\draft\chapter 4\figs\Figure 4.10c.ti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11" b="13932"/>
          <a:stretch/>
        </p:blipFill>
        <p:spPr bwMode="auto">
          <a:xfrm>
            <a:off x="899592" y="3573016"/>
            <a:ext cx="3456384" cy="2088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:\Users\kala\Desktop\draft\chapter 4\figs\Figure 4.10d.tif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62" b="12426"/>
          <a:stretch/>
        </p:blipFill>
        <p:spPr bwMode="auto">
          <a:xfrm>
            <a:off x="4572000" y="3501008"/>
            <a:ext cx="3312368" cy="2088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C:\Users\kala\Desktop\draft\chapter 4\figs\Figure 4.11a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3888432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kala\Desktop\draft\chapter 4\figs\Figure 4.11b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528392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kala\Desktop\draft\chapter 4\figs\Figure 4.11c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3744416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259632" y="3501008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 smtClean="0"/>
              <a:t>Path length v/s ρ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076056" y="3501008"/>
            <a:ext cx="3707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 smtClean="0"/>
              <a:t>Time required for optimization v/s ρ.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411760" y="60212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 smtClean="0"/>
              <a:t>Speed of traversal of vehicle v/s ρ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C:\Users\kala\Desktop\draft\chapter 4\figs\Figure 4.11d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4032448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kala\Desktop\draft\chapter 4\figs\Figure 4.11e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05064"/>
            <a:ext cx="4392488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187624" y="3861048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Time of travel of vehicle v/s ρ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220072" y="3429000"/>
            <a:ext cx="3607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Time of optimization v/s Δ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043608" y="1556792"/>
          <a:ext cx="446449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563888" y="3861048"/>
          <a:ext cx="475252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Thank You</a:t>
            </a:r>
            <a:endParaRPr lang="en-IN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285750" y="1214438"/>
            <a:ext cx="6072188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b="1" dirty="0" smtClean="0"/>
              <a:t>Acknowledgements:</a:t>
            </a:r>
          </a:p>
          <a:p>
            <a:pPr marL="363538" indent="-188913">
              <a:buFont typeface="Arial" pitchFamily="34" charset="0"/>
              <a:buChar char="•"/>
              <a:defRPr/>
            </a:pPr>
            <a:r>
              <a:rPr lang="en-US" dirty="0" smtClean="0"/>
              <a:t>Commonwealth Scholarship Commission in the United Kingdom </a:t>
            </a:r>
          </a:p>
          <a:p>
            <a:pPr marL="363538" indent="-188913">
              <a:buFont typeface="Arial" pitchFamily="34" charset="0"/>
              <a:buChar char="•"/>
              <a:defRPr/>
            </a:pPr>
            <a:r>
              <a:rPr lang="en-US" dirty="0" smtClean="0"/>
              <a:t>British Council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502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Definitions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99592" y="1556792"/>
          <a:ext cx="7632848" cy="4724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5256584"/>
              </a:tblGrid>
              <a:tr h="79208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Term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Definition</a:t>
                      </a:r>
                      <a:endParaRPr lang="en-GB" sz="24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Pathway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Closed region of roads such that no obstacle lies inside it. 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Decides manner of avoiding the obstacles.</a:t>
                      </a: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Pathway Segment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Fixed length segments along the length of the road constituting a pathway.</a:t>
                      </a:r>
                      <a:endParaRPr lang="en-GB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Distributed Pathway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Strategy of distributing a pathway segment  amongst the individual vehicles projected to lie at the same time</a:t>
                      </a:r>
                      <a:endParaRPr lang="en-GB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899593" y="1563880"/>
            <a:ext cx="6912767" cy="4673432"/>
            <a:chOff x="1682" y="1899"/>
            <a:chExt cx="8207" cy="5194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728" y="2622"/>
              <a:ext cx="2589" cy="46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>
                  <a:effectLst/>
                  <a:latin typeface="Times New Roman"/>
                  <a:ea typeface="Calibri"/>
                  <a:cs typeface="Times New Roman"/>
                </a:rPr>
                <a:t>Road Selection</a:t>
              </a:r>
              <a:endParaRPr lang="en-GB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728" y="3525"/>
              <a:ext cx="2589" cy="46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>
                  <a:effectLst/>
                  <a:latin typeface="Times New Roman"/>
                  <a:ea typeface="Calibri"/>
                  <a:cs typeface="Times New Roman"/>
                </a:rPr>
                <a:t>Pathway Selection</a:t>
              </a:r>
              <a:endParaRPr lang="en-GB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706" y="4424"/>
              <a:ext cx="2589" cy="46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>
                  <a:effectLst/>
                  <a:latin typeface="Times New Roman"/>
                  <a:ea typeface="Calibri"/>
                  <a:cs typeface="Times New Roman"/>
                </a:rPr>
                <a:t>Pathway Distribution</a:t>
              </a:r>
              <a:endParaRPr lang="en-GB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695" y="5361"/>
              <a:ext cx="2589" cy="46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>
                  <a:effectLst/>
                  <a:latin typeface="Times New Roman"/>
                  <a:ea typeface="Calibri"/>
                  <a:cs typeface="Times New Roman"/>
                </a:rPr>
                <a:t>Trajectory Generation</a:t>
              </a:r>
              <a:endParaRPr lang="en-GB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0" name="AutoShape 7"/>
            <p:cNvCxnSpPr>
              <a:cxnSpLocks noChangeShapeType="1"/>
            </p:cNvCxnSpPr>
            <p:nvPr/>
          </p:nvCxnSpPr>
          <p:spPr bwMode="auto">
            <a:xfrm>
              <a:off x="5986" y="3084"/>
              <a:ext cx="0" cy="441"/>
            </a:xfrm>
            <a:prstGeom prst="straightConnector1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" name="AutoShape 8"/>
            <p:cNvCxnSpPr>
              <a:cxnSpLocks noChangeShapeType="1"/>
            </p:cNvCxnSpPr>
            <p:nvPr/>
          </p:nvCxnSpPr>
          <p:spPr bwMode="auto">
            <a:xfrm>
              <a:off x="5986" y="3987"/>
              <a:ext cx="0" cy="441"/>
            </a:xfrm>
            <a:prstGeom prst="straightConnector1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2" name="AutoShape 9"/>
            <p:cNvCxnSpPr>
              <a:cxnSpLocks noChangeShapeType="1"/>
            </p:cNvCxnSpPr>
            <p:nvPr/>
          </p:nvCxnSpPr>
          <p:spPr bwMode="auto">
            <a:xfrm>
              <a:off x="5986" y="4886"/>
              <a:ext cx="0" cy="441"/>
            </a:xfrm>
            <a:prstGeom prst="straightConnector1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28" y="1899"/>
              <a:ext cx="2589" cy="462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>
                  <a:effectLst/>
                  <a:latin typeface="Times New Roman"/>
                  <a:ea typeface="Calibri"/>
                  <a:cs typeface="Times New Roman"/>
                </a:rPr>
                <a:t>Vehicle to be planned</a:t>
              </a:r>
              <a:endParaRPr lang="en-GB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4" name="AutoShape 11"/>
            <p:cNvCxnSpPr>
              <a:cxnSpLocks noChangeShapeType="1"/>
            </p:cNvCxnSpPr>
            <p:nvPr/>
          </p:nvCxnSpPr>
          <p:spPr bwMode="auto">
            <a:xfrm>
              <a:off x="5986" y="2246"/>
              <a:ext cx="0" cy="376"/>
            </a:xfrm>
            <a:prstGeom prst="straightConnector1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" name="AutoShape 12"/>
            <p:cNvCxnSpPr>
              <a:cxnSpLocks noChangeShapeType="1"/>
            </p:cNvCxnSpPr>
            <p:nvPr/>
          </p:nvCxnSpPr>
          <p:spPr bwMode="auto">
            <a:xfrm>
              <a:off x="4272" y="2890"/>
              <a:ext cx="435" cy="1"/>
            </a:xfrm>
            <a:prstGeom prst="straightConnector1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682" y="2652"/>
              <a:ext cx="2590" cy="4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>
                  <a:effectLst/>
                  <a:latin typeface="Times New Roman"/>
                  <a:ea typeface="Calibri"/>
                  <a:cs typeface="Times New Roman"/>
                </a:rPr>
                <a:t>Road/Crossing Map</a:t>
              </a:r>
              <a:endParaRPr lang="en-GB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5868" y="3084"/>
              <a:ext cx="815" cy="441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>
                  <a:effectLst/>
                  <a:latin typeface="Times New Roman"/>
                  <a:ea typeface="Calibri"/>
                  <a:cs typeface="Times New Roman"/>
                </a:rPr>
                <a:t>Path</a:t>
              </a:r>
              <a:endParaRPr lang="en-GB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902" y="3987"/>
              <a:ext cx="1150" cy="441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>
                  <a:effectLst/>
                  <a:latin typeface="Times New Roman"/>
                  <a:ea typeface="Calibri"/>
                  <a:cs typeface="Times New Roman"/>
                </a:rPr>
                <a:t>Pathway</a:t>
              </a:r>
              <a:endParaRPr lang="en-GB" sz="1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835" y="4902"/>
              <a:ext cx="2471" cy="441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>
                  <a:effectLst/>
                  <a:latin typeface="Times New Roman"/>
                  <a:ea typeface="Calibri"/>
                  <a:cs typeface="Times New Roman"/>
                </a:rPr>
                <a:t>Distributed Pathway</a:t>
              </a:r>
              <a:endParaRPr lang="en-GB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310" y="5834"/>
              <a:ext cx="2471" cy="441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>
                  <a:effectLst/>
                  <a:latin typeface="Times New Roman"/>
                  <a:ea typeface="Calibri"/>
                  <a:cs typeface="Times New Roman"/>
                </a:rPr>
                <a:t>Trajectory</a:t>
              </a:r>
              <a:endParaRPr lang="en-GB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1" name="AutoShape 18"/>
            <p:cNvCxnSpPr>
              <a:cxnSpLocks noChangeShapeType="1"/>
            </p:cNvCxnSpPr>
            <p:nvPr/>
          </p:nvCxnSpPr>
          <p:spPr bwMode="auto">
            <a:xfrm>
              <a:off x="5986" y="5791"/>
              <a:ext cx="0" cy="571"/>
            </a:xfrm>
            <a:prstGeom prst="straightConnector1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2" name="AutoShape 19"/>
            <p:cNvCxnSpPr>
              <a:cxnSpLocks noChangeShapeType="1"/>
            </p:cNvCxnSpPr>
            <p:nvPr/>
          </p:nvCxnSpPr>
          <p:spPr bwMode="auto">
            <a:xfrm flipH="1" flipV="1">
              <a:off x="7791" y="3787"/>
              <a:ext cx="11" cy="1833"/>
            </a:xfrm>
            <a:prstGeom prst="straightConnector1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3" name="AutoShape 20"/>
            <p:cNvCxnSpPr>
              <a:cxnSpLocks noChangeShapeType="1"/>
            </p:cNvCxnSpPr>
            <p:nvPr/>
          </p:nvCxnSpPr>
          <p:spPr bwMode="auto">
            <a:xfrm flipH="1">
              <a:off x="7328" y="3787"/>
              <a:ext cx="474" cy="0"/>
            </a:xfrm>
            <a:prstGeom prst="straightConnector1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8750" y="3609"/>
              <a:ext cx="1139" cy="462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>
                  <a:effectLst/>
                  <a:latin typeface="Times New Roman"/>
                  <a:ea typeface="Calibri"/>
                  <a:cs typeface="Times New Roman"/>
                </a:rPr>
                <a:t>Replan</a:t>
              </a:r>
              <a:endParaRPr lang="en-GB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5" name="AutoShape 22"/>
            <p:cNvCxnSpPr>
              <a:cxnSpLocks noChangeShapeType="1"/>
            </p:cNvCxnSpPr>
            <p:nvPr/>
          </p:nvCxnSpPr>
          <p:spPr bwMode="auto">
            <a:xfrm>
              <a:off x="7295" y="4741"/>
              <a:ext cx="496" cy="0"/>
            </a:xfrm>
            <a:prstGeom prst="straightConnector1">
              <a:avLst/>
            </a:prstGeom>
            <a:ln>
              <a:prstDash val="solid"/>
              <a:headEnd/>
              <a:tailEnd type="triangl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6" name="AutoShape 23"/>
            <p:cNvCxnSpPr>
              <a:cxnSpLocks noChangeShapeType="1"/>
            </p:cNvCxnSpPr>
            <p:nvPr/>
          </p:nvCxnSpPr>
          <p:spPr bwMode="auto">
            <a:xfrm>
              <a:off x="7306" y="5620"/>
              <a:ext cx="496" cy="0"/>
            </a:xfrm>
            <a:prstGeom prst="straightConnector1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682" y="3901"/>
              <a:ext cx="2481" cy="4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>
                  <a:effectLst/>
                  <a:latin typeface="Times New Roman"/>
                  <a:ea typeface="Calibri"/>
                  <a:cs typeface="Times New Roman"/>
                </a:rPr>
                <a:t>All Vehicle Pathways</a:t>
              </a:r>
              <a:endParaRPr lang="en-GB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8" name="AutoShape 25"/>
            <p:cNvCxnSpPr>
              <a:cxnSpLocks noChangeShapeType="1"/>
            </p:cNvCxnSpPr>
            <p:nvPr/>
          </p:nvCxnSpPr>
          <p:spPr bwMode="auto">
            <a:xfrm flipV="1">
              <a:off x="4163" y="3706"/>
              <a:ext cx="544" cy="365"/>
            </a:xfrm>
            <a:prstGeom prst="straightConnector1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9" name="AutoShape 26"/>
            <p:cNvCxnSpPr>
              <a:cxnSpLocks noChangeShapeType="1"/>
            </p:cNvCxnSpPr>
            <p:nvPr/>
          </p:nvCxnSpPr>
          <p:spPr bwMode="auto">
            <a:xfrm>
              <a:off x="4163" y="4295"/>
              <a:ext cx="532" cy="336"/>
            </a:xfrm>
            <a:prstGeom prst="straightConnector1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0" name="AutoShape 27"/>
            <p:cNvCxnSpPr>
              <a:cxnSpLocks noChangeShapeType="1"/>
            </p:cNvCxnSpPr>
            <p:nvPr/>
          </p:nvCxnSpPr>
          <p:spPr bwMode="auto">
            <a:xfrm flipH="1">
              <a:off x="4163" y="4159"/>
              <a:ext cx="1823" cy="0"/>
            </a:xfrm>
            <a:prstGeom prst="straightConnector1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682" y="5343"/>
              <a:ext cx="2638" cy="4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>
                  <a:effectLst/>
                  <a:latin typeface="Times New Roman"/>
                  <a:ea typeface="Calibri"/>
                  <a:cs typeface="Times New Roman"/>
                </a:rPr>
                <a:t>All Vehicle Trajectories</a:t>
              </a:r>
              <a:endParaRPr lang="en-GB" sz="1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32" name="AutoShape 29"/>
            <p:cNvCxnSpPr>
              <a:cxnSpLocks noChangeShapeType="1"/>
            </p:cNvCxnSpPr>
            <p:nvPr/>
          </p:nvCxnSpPr>
          <p:spPr bwMode="auto">
            <a:xfrm>
              <a:off x="4320" y="5620"/>
              <a:ext cx="375" cy="0"/>
            </a:xfrm>
            <a:prstGeom prst="straightConnector1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3" name="AutoShape 30"/>
            <p:cNvCxnSpPr>
              <a:cxnSpLocks noChangeShapeType="1"/>
            </p:cNvCxnSpPr>
            <p:nvPr/>
          </p:nvCxnSpPr>
          <p:spPr bwMode="auto">
            <a:xfrm>
              <a:off x="4320" y="5620"/>
              <a:ext cx="375" cy="0"/>
            </a:xfrm>
            <a:prstGeom prst="straightConnector1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 flipV="1">
              <a:off x="3503" y="5823"/>
              <a:ext cx="0" cy="238"/>
            </a:xfrm>
            <a:prstGeom prst="straightConnector1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3503" y="6095"/>
              <a:ext cx="2483" cy="0"/>
            </a:xfrm>
            <a:prstGeom prst="straightConnector1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4695" y="6362"/>
              <a:ext cx="2589" cy="46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>
                  <a:effectLst/>
                  <a:latin typeface="Times New Roman"/>
                  <a:ea typeface="Calibri"/>
                  <a:cs typeface="Times New Roman"/>
                </a:rPr>
                <a:t>Controller</a:t>
              </a:r>
              <a:endParaRPr lang="en-GB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37" name="AutoShape 34"/>
            <p:cNvCxnSpPr>
              <a:cxnSpLocks noChangeShapeType="1"/>
            </p:cNvCxnSpPr>
            <p:nvPr/>
          </p:nvCxnSpPr>
          <p:spPr bwMode="auto">
            <a:xfrm flipH="1" flipV="1">
              <a:off x="7307" y="2883"/>
              <a:ext cx="1375" cy="7"/>
            </a:xfrm>
            <a:prstGeom prst="straightConnector1">
              <a:avLst/>
            </a:prstGeom>
            <a:ln>
              <a:prstDash val="dash"/>
              <a:headEnd/>
              <a:tailEnd type="triangl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8" name="AutoShape 35"/>
            <p:cNvCxnSpPr>
              <a:cxnSpLocks noChangeShapeType="1"/>
            </p:cNvCxnSpPr>
            <p:nvPr/>
          </p:nvCxnSpPr>
          <p:spPr bwMode="auto">
            <a:xfrm flipV="1">
              <a:off x="8682" y="2883"/>
              <a:ext cx="1" cy="1748"/>
            </a:xfrm>
            <a:prstGeom prst="straightConnector1">
              <a:avLst/>
            </a:prstGeom>
            <a:ln>
              <a:prstDash val="dash"/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9" name="AutoShape 36"/>
            <p:cNvCxnSpPr>
              <a:cxnSpLocks noChangeShapeType="1"/>
            </p:cNvCxnSpPr>
            <p:nvPr/>
          </p:nvCxnSpPr>
          <p:spPr bwMode="auto">
            <a:xfrm>
              <a:off x="7295" y="4620"/>
              <a:ext cx="1387" cy="11"/>
            </a:xfrm>
            <a:prstGeom prst="straightConnector1">
              <a:avLst/>
            </a:prstGeom>
            <a:ln>
              <a:prstDash val="dash"/>
              <a:headEnd/>
              <a:tailEnd type="triangl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0" name="AutoShape 37"/>
            <p:cNvCxnSpPr>
              <a:cxnSpLocks noChangeShapeType="1"/>
            </p:cNvCxnSpPr>
            <p:nvPr/>
          </p:nvCxnSpPr>
          <p:spPr bwMode="auto">
            <a:xfrm>
              <a:off x="7306" y="3697"/>
              <a:ext cx="1387" cy="11"/>
            </a:xfrm>
            <a:prstGeom prst="straightConnector1">
              <a:avLst/>
            </a:prstGeom>
            <a:ln>
              <a:prstDash val="dash"/>
              <a:headEnd/>
              <a:tailEnd type="triangl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1" name="AutoShape 38"/>
            <p:cNvCxnSpPr>
              <a:cxnSpLocks noChangeShapeType="1"/>
            </p:cNvCxnSpPr>
            <p:nvPr/>
          </p:nvCxnSpPr>
          <p:spPr bwMode="auto">
            <a:xfrm>
              <a:off x="6061" y="6824"/>
              <a:ext cx="0" cy="269"/>
            </a:xfrm>
            <a:prstGeom prst="straightConnector1">
              <a:avLst/>
            </a:prstGeom>
            <a:ln>
              <a:prstDash val="sysDash"/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2" name="AutoShape 39"/>
            <p:cNvCxnSpPr>
              <a:cxnSpLocks noChangeShapeType="1"/>
            </p:cNvCxnSpPr>
            <p:nvPr/>
          </p:nvCxnSpPr>
          <p:spPr bwMode="auto">
            <a:xfrm>
              <a:off x="6061" y="7093"/>
              <a:ext cx="2161" cy="0"/>
            </a:xfrm>
            <a:prstGeom prst="straightConnector1">
              <a:avLst/>
            </a:prstGeom>
            <a:ln>
              <a:prstDash val="sysDash"/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3" name="AutoShape 40"/>
            <p:cNvCxnSpPr>
              <a:cxnSpLocks noChangeShapeType="1"/>
            </p:cNvCxnSpPr>
            <p:nvPr/>
          </p:nvCxnSpPr>
          <p:spPr bwMode="auto">
            <a:xfrm flipV="1">
              <a:off x="8222" y="3901"/>
              <a:ext cx="0" cy="3192"/>
            </a:xfrm>
            <a:prstGeom prst="straightConnector1">
              <a:avLst/>
            </a:prstGeom>
            <a:ln>
              <a:prstDash val="sysDash"/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4" name="AutoShape 41"/>
            <p:cNvCxnSpPr>
              <a:cxnSpLocks noChangeShapeType="1"/>
            </p:cNvCxnSpPr>
            <p:nvPr/>
          </p:nvCxnSpPr>
          <p:spPr bwMode="auto">
            <a:xfrm flipH="1">
              <a:off x="7317" y="3901"/>
              <a:ext cx="905" cy="1"/>
            </a:xfrm>
            <a:prstGeom prst="straightConnector1">
              <a:avLst/>
            </a:prstGeom>
            <a:ln>
              <a:prstDash val="sysDash"/>
              <a:headEnd/>
              <a:tailEnd type="triangl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6850" y="4071"/>
              <a:ext cx="1139" cy="462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 err="1">
                  <a:effectLst/>
                  <a:latin typeface="Times New Roman"/>
                  <a:ea typeface="Calibri"/>
                  <a:cs typeface="Times New Roman"/>
                </a:rPr>
                <a:t>Replan</a:t>
              </a:r>
              <a:endParaRPr lang="en-GB" sz="1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243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Hierarchies*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05123728"/>
              </p:ext>
            </p:extLst>
          </p:nvPr>
        </p:nvGraphicFramePr>
        <p:xfrm>
          <a:off x="1524000" y="17412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6074132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* This presentation was intended to supplement the thesis. The paper lists an additional hierarchy of route selection as hierarchy 1, and henceforth all hierarchies get incremented by 1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8045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Coordination basics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Layer-by-Layer</a:t>
            </a:r>
          </a:p>
          <a:p>
            <a:r>
              <a:rPr lang="en-GB" dirty="0" smtClean="0"/>
              <a:t>Each level shares its result with same level of the other vehicle</a:t>
            </a:r>
          </a:p>
          <a:p>
            <a:r>
              <a:rPr lang="en-GB" dirty="0" smtClean="0"/>
              <a:t>A vehicle can ask any other to re-plan at any level depending upon priorities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32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Hierarchy 1: Pathway Selection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67544" y="1700808"/>
          <a:ext cx="842493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55650" y="1600200"/>
            <a:ext cx="7931150" cy="820688"/>
          </a:xfrm>
        </p:spPr>
        <p:txBody>
          <a:bodyPr/>
          <a:lstStyle/>
          <a:p>
            <a:pPr>
              <a:buNone/>
            </a:pPr>
            <a:r>
              <a:rPr lang="en-GB" i="1" dirty="0" smtClean="0"/>
              <a:t>Assuming a single vehicle only</a:t>
            </a:r>
            <a:endParaRPr lang="en-GB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31640" y="5013176"/>
          <a:ext cx="7416824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4536504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Related</a:t>
                      </a:r>
                      <a:r>
                        <a:rPr lang="en-GB" baseline="0" dirty="0" smtClean="0"/>
                        <a:t> terminology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Pathway segment end centre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Centre of the sweeping line in the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obstacle</a:t>
                      </a:r>
                      <a:r>
                        <a:rPr lang="en-GB" baseline="0" dirty="0" smtClean="0"/>
                        <a:t> free region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Pathway segment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Area bounded by the consecutive line sweeps in the same obstacle free region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 flipH="1">
            <a:off x="2555776" y="4221088"/>
            <a:ext cx="936104" cy="792088"/>
          </a:xfrm>
          <a:prstGeom prst="straightConnector1">
            <a:avLst/>
          </a:prstGeom>
          <a:ln w="38100"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Separation Maximization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928794" y="2357430"/>
            <a:ext cx="5072098" cy="214314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572132" y="2428868"/>
            <a:ext cx="857256" cy="64294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714744" y="3286124"/>
            <a:ext cx="857256" cy="64294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857884" y="3643314"/>
            <a:ext cx="857256" cy="64294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1928795" y="2857496"/>
            <a:ext cx="5067092" cy="955523"/>
          </a:xfrm>
          <a:custGeom>
            <a:avLst/>
            <a:gdLst>
              <a:gd name="connsiteX0" fmla="*/ 0 w 4601029"/>
              <a:gd name="connsiteY0" fmla="*/ 776513 h 955523"/>
              <a:gd name="connsiteX1" fmla="*/ 783772 w 4601029"/>
              <a:gd name="connsiteY1" fmla="*/ 849085 h 955523"/>
              <a:gd name="connsiteX2" fmla="*/ 1582057 w 4601029"/>
              <a:gd name="connsiteY2" fmla="*/ 137885 h 955523"/>
              <a:gd name="connsiteX3" fmla="*/ 2249714 w 4601029"/>
              <a:gd name="connsiteY3" fmla="*/ 79828 h 955523"/>
              <a:gd name="connsiteX4" fmla="*/ 3585029 w 4601029"/>
              <a:gd name="connsiteY4" fmla="*/ 616856 h 955523"/>
              <a:gd name="connsiteX5" fmla="*/ 3585029 w 4601029"/>
              <a:gd name="connsiteY5" fmla="*/ 616856 h 955523"/>
              <a:gd name="connsiteX6" fmla="*/ 4601029 w 4601029"/>
              <a:gd name="connsiteY6" fmla="*/ 268513 h 955523"/>
              <a:gd name="connsiteX7" fmla="*/ 4601029 w 4601029"/>
              <a:gd name="connsiteY7" fmla="*/ 268513 h 95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01029" h="955523">
                <a:moveTo>
                  <a:pt x="0" y="776513"/>
                </a:moveTo>
                <a:cubicBezTo>
                  <a:pt x="260048" y="866018"/>
                  <a:pt x="520096" y="955523"/>
                  <a:pt x="783772" y="849085"/>
                </a:cubicBezTo>
                <a:cubicBezTo>
                  <a:pt x="1047448" y="742647"/>
                  <a:pt x="1337733" y="266094"/>
                  <a:pt x="1582057" y="137885"/>
                </a:cubicBezTo>
                <a:cubicBezTo>
                  <a:pt x="1826381" y="9676"/>
                  <a:pt x="1915885" y="0"/>
                  <a:pt x="2249714" y="79828"/>
                </a:cubicBezTo>
                <a:cubicBezTo>
                  <a:pt x="2583543" y="159657"/>
                  <a:pt x="3585029" y="616856"/>
                  <a:pt x="3585029" y="616856"/>
                </a:cubicBezTo>
                <a:lnTo>
                  <a:pt x="3585029" y="616856"/>
                </a:lnTo>
                <a:lnTo>
                  <a:pt x="4601029" y="268513"/>
                </a:lnTo>
                <a:lnTo>
                  <a:pt x="4601029" y="268513"/>
                </a:lnTo>
              </a:path>
            </a:pathLst>
          </a:custGeom>
          <a:noFill/>
          <a:ln w="22225" cap="flat" cmpd="sng" algn="ctr">
            <a:solidFill>
              <a:schemeClr val="bg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10" name="Straight Arrow Connector 9"/>
          <p:cNvCxnSpPr>
            <a:stCxn id="13" idx="4"/>
          </p:cNvCxnSpPr>
          <p:nvPr/>
        </p:nvCxnSpPr>
        <p:spPr bwMode="auto">
          <a:xfrm rot="5400000">
            <a:off x="2214546" y="3429000"/>
            <a:ext cx="571504" cy="1588"/>
          </a:xfrm>
          <a:prstGeom prst="straightConnector1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2143902" y="4142586"/>
            <a:ext cx="714380" cy="1588"/>
          </a:xfrm>
          <a:prstGeom prst="straightConnector1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771800" y="3933056"/>
            <a:ext cx="185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Separation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071670" y="2500306"/>
            <a:ext cx="857256" cy="64294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612" y="5072074"/>
            <a:ext cx="185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Pathways</a:t>
            </a:r>
            <a:endParaRPr lang="en-IN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>
            <a:off x="2714612" y="4572008"/>
            <a:ext cx="642942" cy="428628"/>
          </a:xfrm>
          <a:prstGeom prst="straightConnector1">
            <a:avLst/>
          </a:prstGeom>
          <a:noFill/>
          <a:ln w="22225" cap="flat" cmpd="sng" algn="ctr">
            <a:solidFill>
              <a:srgbClr val="BF007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Connector 15"/>
          <p:cNvCxnSpPr>
            <a:stCxn id="13" idx="3"/>
          </p:cNvCxnSpPr>
          <p:nvPr/>
        </p:nvCxnSpPr>
        <p:spPr bwMode="auto">
          <a:xfrm rot="16200000" flipH="1">
            <a:off x="1515861" y="3730442"/>
            <a:ext cx="1451478" cy="88776"/>
          </a:xfrm>
          <a:prstGeom prst="line">
            <a:avLst/>
          </a:prstGeom>
          <a:noFill/>
          <a:ln w="47625" cap="flat" cmpd="sng" algn="ctr">
            <a:solidFill>
              <a:srgbClr val="BF007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16200000" flipH="1">
            <a:off x="1964515" y="3750468"/>
            <a:ext cx="1428757" cy="71439"/>
          </a:xfrm>
          <a:prstGeom prst="line">
            <a:avLst/>
          </a:prstGeom>
          <a:noFill/>
          <a:ln w="47625" cap="flat" cmpd="sng" algn="ctr">
            <a:solidFill>
              <a:srgbClr val="BF007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95536" y="3140968"/>
            <a:ext cx="1857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Vehicle Placement 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dg_PP_without_R_WHITE_slides">
  <a:themeElements>
    <a:clrScheme name="Bright colours jl 1">
      <a:dk1>
        <a:srgbClr val="000000"/>
      </a:dk1>
      <a:lt1>
        <a:srgbClr val="F8F8F8"/>
      </a:lt1>
      <a:dk2>
        <a:srgbClr val="BF0071"/>
      </a:dk2>
      <a:lt2>
        <a:srgbClr val="1C1C1C"/>
      </a:lt2>
      <a:accent1>
        <a:srgbClr val="BF0071"/>
      </a:accent1>
      <a:accent2>
        <a:srgbClr val="808080"/>
      </a:accent2>
      <a:accent3>
        <a:srgbClr val="FBFBFB"/>
      </a:accent3>
      <a:accent4>
        <a:srgbClr val="000000"/>
      </a:accent4>
      <a:accent5>
        <a:srgbClr val="DCAABB"/>
      </a:accent5>
      <a:accent6>
        <a:srgbClr val="737373"/>
      </a:accent6>
      <a:hlink>
        <a:srgbClr val="BF0071"/>
      </a:hlink>
      <a:folHlink>
        <a:srgbClr val="777777"/>
      </a:folHlink>
    </a:clrScheme>
    <a:fontScheme name="Bright colours jl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lnDef>
  </a:objectDefaults>
  <a:extraClrSchemeLst>
    <a:extraClrScheme>
      <a:clrScheme name="Bright colours jl 1">
        <a:dk1>
          <a:srgbClr val="000000"/>
        </a:dk1>
        <a:lt1>
          <a:srgbClr val="F8F8F8"/>
        </a:lt1>
        <a:dk2>
          <a:srgbClr val="BF0071"/>
        </a:dk2>
        <a:lt2>
          <a:srgbClr val="1C1C1C"/>
        </a:lt2>
        <a:accent1>
          <a:srgbClr val="BF0071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DCAABB"/>
        </a:accent5>
        <a:accent6>
          <a:srgbClr val="737373"/>
        </a:accent6>
        <a:hlink>
          <a:srgbClr val="BF0071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2">
        <a:dk1>
          <a:srgbClr val="000000"/>
        </a:dk1>
        <a:lt1>
          <a:srgbClr val="F8F8F8"/>
        </a:lt1>
        <a:dk2>
          <a:srgbClr val="642864"/>
        </a:dk2>
        <a:lt2>
          <a:srgbClr val="1C1C1C"/>
        </a:lt2>
        <a:accent1>
          <a:srgbClr val="642864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B8ACB8"/>
        </a:accent5>
        <a:accent6>
          <a:srgbClr val="737373"/>
        </a:accent6>
        <a:hlink>
          <a:srgbClr val="642864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3">
        <a:dk1>
          <a:srgbClr val="000000"/>
        </a:dk1>
        <a:lt1>
          <a:srgbClr val="F8F8F8"/>
        </a:lt1>
        <a:dk2>
          <a:srgbClr val="0F5C9D"/>
        </a:dk2>
        <a:lt2>
          <a:srgbClr val="1C1C1C"/>
        </a:lt2>
        <a:accent1>
          <a:srgbClr val="0F5C9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B5CC"/>
        </a:accent5>
        <a:accent6>
          <a:srgbClr val="737373"/>
        </a:accent6>
        <a:hlink>
          <a:srgbClr val="0F5C9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4">
        <a:dk1>
          <a:srgbClr val="000000"/>
        </a:dk1>
        <a:lt1>
          <a:srgbClr val="F8F8F8"/>
        </a:lt1>
        <a:dk2>
          <a:srgbClr val="FF6600"/>
        </a:dk2>
        <a:lt2>
          <a:srgbClr val="1C1C1C"/>
        </a:lt2>
        <a:accent1>
          <a:srgbClr val="FF6600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FFB8AA"/>
        </a:accent5>
        <a:accent6>
          <a:srgbClr val="737373"/>
        </a:accent6>
        <a:hlink>
          <a:srgbClr val="FF66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5">
        <a:dk1>
          <a:srgbClr val="000000"/>
        </a:dk1>
        <a:lt1>
          <a:srgbClr val="F8F8F8"/>
        </a:lt1>
        <a:dk2>
          <a:srgbClr val="12AD2B"/>
        </a:dk2>
        <a:lt2>
          <a:srgbClr val="1C1C1C"/>
        </a:lt2>
        <a:accent1>
          <a:srgbClr val="12AD2B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D3AC"/>
        </a:accent5>
        <a:accent6>
          <a:srgbClr val="737373"/>
        </a:accent6>
        <a:hlink>
          <a:srgbClr val="12AD2B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Rdg_PP_without_R_WHITE_slides</Template>
  <TotalTime>1666</TotalTime>
  <Words>1193</Words>
  <Application>Microsoft Office PowerPoint</Application>
  <PresentationFormat>On-screen Show (4:3)</PresentationFormat>
  <Paragraphs>232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Rdg Vesta</vt:lpstr>
      <vt:lpstr>Times New Roman</vt:lpstr>
      <vt:lpstr>Calibri</vt:lpstr>
      <vt:lpstr>Rdg_PP_without_R_WHITE_slides</vt:lpstr>
      <vt:lpstr>Motion Planning for Multiple Autonomous Vehicles </vt:lpstr>
      <vt:lpstr>Why Graph Search?</vt:lpstr>
      <vt:lpstr>Key Contributions</vt:lpstr>
      <vt:lpstr>Key Definitions</vt:lpstr>
      <vt:lpstr>Algorithm</vt:lpstr>
      <vt:lpstr>Hierarchies*</vt:lpstr>
      <vt:lpstr>Coordination basics</vt:lpstr>
      <vt:lpstr>Hierarchy 1: Pathway Selection</vt:lpstr>
      <vt:lpstr>Separation Maximization</vt:lpstr>
      <vt:lpstr>Hierarchy 1: Pathway Selection</vt:lpstr>
      <vt:lpstr>Hierarchy 1: Pathway Selection</vt:lpstr>
      <vt:lpstr>Hierarchy 1 Prioritization</vt:lpstr>
      <vt:lpstr>Hierarchy 1 Speed Adjustments</vt:lpstr>
      <vt:lpstr>Hierarchy 2: Pathway Distribution</vt:lpstr>
      <vt:lpstr>Hierarchy 2: Pathway Distribution</vt:lpstr>
      <vt:lpstr>Separation Maximization</vt:lpstr>
      <vt:lpstr>Hierarchy 2 Prioritization</vt:lpstr>
      <vt:lpstr>Pre-preparation and Post-preparation</vt:lpstr>
      <vt:lpstr>Pre-preparation and Post-preparation</vt:lpstr>
      <vt:lpstr>Hierarchy 2: Pathway Distribution</vt:lpstr>
      <vt:lpstr>Hierarchy 3: Trajectory Generation</vt:lpstr>
      <vt:lpstr>Hierarchy 3: Trajectory Generation</vt:lpstr>
      <vt:lpstr>Hierarchy 3: Trajectory Generation</vt:lpstr>
      <vt:lpstr>Results</vt:lpstr>
      <vt:lpstr>Results – Single Vehicle</vt:lpstr>
      <vt:lpstr>Results – Two Vehicles</vt:lpstr>
      <vt:lpstr>Results – Two Vehicles</vt:lpstr>
      <vt:lpstr>Results  - Multi Vehicle</vt:lpstr>
      <vt:lpstr>Results  - Overtaking</vt:lpstr>
      <vt:lpstr>Results – Vehicle Following</vt:lpstr>
      <vt:lpstr>Analysis</vt:lpstr>
      <vt:lpstr>Analysis</vt:lpstr>
      <vt:lpstr>Analysis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 Planning for Autonomous vehicles</dc:title>
  <dc:creator>kala</dc:creator>
  <cp:lastModifiedBy>kala</cp:lastModifiedBy>
  <cp:revision>151</cp:revision>
  <cp:lastPrinted>2006-09-19T14:59:33Z</cp:lastPrinted>
  <dcterms:created xsi:type="dcterms:W3CDTF">2012-12-29T19:01:42Z</dcterms:created>
  <dcterms:modified xsi:type="dcterms:W3CDTF">2014-04-15T13:22:55Z</dcterms:modified>
</cp:coreProperties>
</file>