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69" r:id="rId4"/>
    <p:sldId id="273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94" r:id="rId14"/>
    <p:sldId id="293" r:id="rId15"/>
    <p:sldId id="288" r:id="rId16"/>
    <p:sldId id="290" r:id="rId17"/>
    <p:sldId id="28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8" r:id="rId27"/>
  </p:sldIdLst>
  <p:sldSz cx="9144000" cy="6858000" type="screen4x3"/>
  <p:notesSz cx="6718300" cy="9867900"/>
  <p:embeddedFontLst>
    <p:embeddedFont>
      <p:font typeface="Rdg Vesta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D799A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a\Desktop\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a\Desktop\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a\Desktop\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oR%20backup\New%20folder\all\bezier\rob-sub2\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Sheet1!$C$1:$C$31</c:f>
              <c:numCache>
                <c:formatCode>General</c:formatCode>
                <c:ptCount val="3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</c:numCache>
            </c:numRef>
          </c:cat>
          <c:val>
            <c:numRef>
              <c:f>Sheet1!$M$1:$M$31</c:f>
              <c:numCache>
                <c:formatCode>General</c:formatCode>
                <c:ptCount val="31"/>
                <c:pt idx="0">
                  <c:v>831.5</c:v>
                </c:pt>
                <c:pt idx="1">
                  <c:v>834.5</c:v>
                </c:pt>
                <c:pt idx="2">
                  <c:v>840</c:v>
                </c:pt>
                <c:pt idx="3">
                  <c:v>840</c:v>
                </c:pt>
                <c:pt idx="4">
                  <c:v>839</c:v>
                </c:pt>
                <c:pt idx="5">
                  <c:v>851</c:v>
                </c:pt>
                <c:pt idx="6">
                  <c:v>848</c:v>
                </c:pt>
                <c:pt idx="7">
                  <c:v>852</c:v>
                </c:pt>
                <c:pt idx="8">
                  <c:v>846</c:v>
                </c:pt>
                <c:pt idx="9">
                  <c:v>848</c:v>
                </c:pt>
                <c:pt idx="10">
                  <c:v>853</c:v>
                </c:pt>
                <c:pt idx="11">
                  <c:v>862.5</c:v>
                </c:pt>
                <c:pt idx="12">
                  <c:v>866</c:v>
                </c:pt>
                <c:pt idx="13">
                  <c:v>865</c:v>
                </c:pt>
                <c:pt idx="14">
                  <c:v>860</c:v>
                </c:pt>
                <c:pt idx="15">
                  <c:v>878</c:v>
                </c:pt>
                <c:pt idx="16">
                  <c:v>878</c:v>
                </c:pt>
                <c:pt idx="17">
                  <c:v>893</c:v>
                </c:pt>
                <c:pt idx="18">
                  <c:v>888</c:v>
                </c:pt>
                <c:pt idx="19">
                  <c:v>902</c:v>
                </c:pt>
                <c:pt idx="20">
                  <c:v>886</c:v>
                </c:pt>
                <c:pt idx="21">
                  <c:v>914.5</c:v>
                </c:pt>
                <c:pt idx="22">
                  <c:v>920</c:v>
                </c:pt>
                <c:pt idx="23">
                  <c:v>915.5</c:v>
                </c:pt>
                <c:pt idx="24">
                  <c:v>888</c:v>
                </c:pt>
                <c:pt idx="25">
                  <c:v>914</c:v>
                </c:pt>
                <c:pt idx="26">
                  <c:v>898</c:v>
                </c:pt>
                <c:pt idx="27">
                  <c:v>912.5</c:v>
                </c:pt>
                <c:pt idx="28">
                  <c:v>906</c:v>
                </c:pt>
                <c:pt idx="29">
                  <c:v>937.5</c:v>
                </c:pt>
                <c:pt idx="30">
                  <c:v>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14112"/>
        <c:axId val="98320384"/>
      </c:lineChart>
      <c:catAx>
        <c:axId val="9831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20384"/>
        <c:crosses val="autoZero"/>
        <c:auto val="1"/>
        <c:lblAlgn val="ctr"/>
        <c:lblOffset val="100"/>
        <c:tickLblSkip val="5"/>
        <c:noMultiLvlLbl val="0"/>
      </c:catAx>
      <c:valAx>
        <c:axId val="98320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Sheet1!$C$1:$C$31</c:f>
              <c:numCache>
                <c:formatCode>General</c:formatCode>
                <c:ptCount val="3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</c:numCache>
            </c:numRef>
          </c:cat>
          <c:val>
            <c:numRef>
              <c:f>Sheet1!$N$1:$N$31</c:f>
              <c:numCache>
                <c:formatCode>General</c:formatCode>
                <c:ptCount val="31"/>
                <c:pt idx="0">
                  <c:v>142.5</c:v>
                </c:pt>
                <c:pt idx="1">
                  <c:v>121.5</c:v>
                </c:pt>
                <c:pt idx="2">
                  <c:v>107.5</c:v>
                </c:pt>
                <c:pt idx="3">
                  <c:v>96</c:v>
                </c:pt>
                <c:pt idx="4">
                  <c:v>85</c:v>
                </c:pt>
                <c:pt idx="5">
                  <c:v>80</c:v>
                </c:pt>
                <c:pt idx="6">
                  <c:v>72</c:v>
                </c:pt>
                <c:pt idx="7">
                  <c:v>67</c:v>
                </c:pt>
                <c:pt idx="8">
                  <c:v>63.5</c:v>
                </c:pt>
                <c:pt idx="9">
                  <c:v>58</c:v>
                </c:pt>
                <c:pt idx="10">
                  <c:v>54.5</c:v>
                </c:pt>
                <c:pt idx="11">
                  <c:v>52.5</c:v>
                </c:pt>
                <c:pt idx="12">
                  <c:v>49.5</c:v>
                </c:pt>
                <c:pt idx="13">
                  <c:v>47</c:v>
                </c:pt>
                <c:pt idx="14">
                  <c:v>44.5</c:v>
                </c:pt>
                <c:pt idx="15">
                  <c:v>43</c:v>
                </c:pt>
                <c:pt idx="16">
                  <c:v>41.5</c:v>
                </c:pt>
                <c:pt idx="17">
                  <c:v>40</c:v>
                </c:pt>
                <c:pt idx="18">
                  <c:v>38.5</c:v>
                </c:pt>
                <c:pt idx="19">
                  <c:v>38</c:v>
                </c:pt>
                <c:pt idx="20">
                  <c:v>36.5</c:v>
                </c:pt>
                <c:pt idx="21">
                  <c:v>36.5</c:v>
                </c:pt>
                <c:pt idx="22">
                  <c:v>36</c:v>
                </c:pt>
                <c:pt idx="23">
                  <c:v>35.5</c:v>
                </c:pt>
                <c:pt idx="24">
                  <c:v>33.5</c:v>
                </c:pt>
                <c:pt idx="25">
                  <c:v>35</c:v>
                </c:pt>
                <c:pt idx="26">
                  <c:v>33.5</c:v>
                </c:pt>
                <c:pt idx="27">
                  <c:v>33.5</c:v>
                </c:pt>
                <c:pt idx="28">
                  <c:v>33</c:v>
                </c:pt>
                <c:pt idx="29">
                  <c:v>34.5</c:v>
                </c:pt>
                <c:pt idx="30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58016"/>
        <c:axId val="98359936"/>
      </c:lineChart>
      <c:catAx>
        <c:axId val="9835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59936"/>
        <c:crosses val="autoZero"/>
        <c:auto val="1"/>
        <c:lblAlgn val="ctr"/>
        <c:lblOffset val="100"/>
        <c:tickLblSkip val="5"/>
        <c:noMultiLvlLbl val="0"/>
      </c:catAx>
      <c:valAx>
        <c:axId val="98359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5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31750">
                <a:prstDash val="dash"/>
              </a:ln>
            </c:spPr>
            <c:trendlineType val="power"/>
            <c:dispRSqr val="0"/>
            <c:dispEq val="0"/>
          </c:trendline>
          <c:cat>
            <c:numRef>
              <c:f>Sheet2!$L$7:$L$25</c:f>
              <c:numCache>
                <c:formatCode>General</c:formatCode>
                <c:ptCount val="1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</c:numCache>
            </c:numRef>
          </c:cat>
          <c:val>
            <c:numRef>
              <c:f>Sheet2!$K$7:$K$25</c:f>
              <c:numCache>
                <c:formatCode>General</c:formatCode>
                <c:ptCount val="19"/>
                <c:pt idx="0">
                  <c:v>898.64464999999996</c:v>
                </c:pt>
                <c:pt idx="1">
                  <c:v>893.51008000000002</c:v>
                </c:pt>
                <c:pt idx="2">
                  <c:v>895.9353000000001</c:v>
                </c:pt>
                <c:pt idx="3">
                  <c:v>892.66977000000054</c:v>
                </c:pt>
                <c:pt idx="4">
                  <c:v>892.54537000000005</c:v>
                </c:pt>
                <c:pt idx="5">
                  <c:v>891.00422999999887</c:v>
                </c:pt>
                <c:pt idx="6">
                  <c:v>895.07219999999938</c:v>
                </c:pt>
                <c:pt idx="7">
                  <c:v>894.84364999999946</c:v>
                </c:pt>
                <c:pt idx="8">
                  <c:v>893.25098000000003</c:v>
                </c:pt>
                <c:pt idx="9">
                  <c:v>895.72896999999989</c:v>
                </c:pt>
                <c:pt idx="10">
                  <c:v>891</c:v>
                </c:pt>
                <c:pt idx="11">
                  <c:v>892.72208999999998</c:v>
                </c:pt>
                <c:pt idx="12">
                  <c:v>893.07318000000055</c:v>
                </c:pt>
                <c:pt idx="13">
                  <c:v>891.71496999999999</c:v>
                </c:pt>
                <c:pt idx="14">
                  <c:v>889.80356000000006</c:v>
                </c:pt>
                <c:pt idx="15">
                  <c:v>893.25041999999996</c:v>
                </c:pt>
                <c:pt idx="16">
                  <c:v>893.56643999999949</c:v>
                </c:pt>
                <c:pt idx="17">
                  <c:v>891.10223000000008</c:v>
                </c:pt>
                <c:pt idx="18">
                  <c:v>890.10831000000053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2688"/>
        <c:axId val="98404608"/>
      </c:lineChart>
      <c:catAx>
        <c:axId val="9840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Individuals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04608"/>
        <c:crosses val="autoZero"/>
        <c:auto val="1"/>
        <c:lblAlgn val="ctr"/>
        <c:lblOffset val="100"/>
        <c:noMultiLvlLbl val="0"/>
      </c:catAx>
      <c:valAx>
        <c:axId val="98404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Road Coordinate Axis System</c:v>
          </c:tx>
          <c:spPr>
            <a:ln>
              <a:solidFill>
                <a:sysClr val="windowText" lastClr="000000">
                  <a:shade val="95000"/>
                  <a:satMod val="105000"/>
                </a:sysClr>
              </a:solidFill>
            </a:ln>
          </c:spPr>
          <c:marker>
            <c:symbol val="none"/>
          </c:marker>
          <c:cat>
            <c:numRef>
              <c:f>'Sheet3 (2)'!$A$1:$A$9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'Sheet3 (2)'!$H$15:$H$23</c:f>
              <c:numCache>
                <c:formatCode>General</c:formatCode>
                <c:ptCount val="9"/>
                <c:pt idx="0">
                  <c:v>4.8</c:v>
                </c:pt>
                <c:pt idx="1">
                  <c:v>5.4</c:v>
                </c:pt>
                <c:pt idx="2">
                  <c:v>5.8</c:v>
                </c:pt>
                <c:pt idx="3">
                  <c:v>7.2</c:v>
                </c:pt>
                <c:pt idx="4">
                  <c:v>10.25</c:v>
                </c:pt>
                <c:pt idx="5">
                  <c:v>17.8</c:v>
                </c:pt>
                <c:pt idx="6">
                  <c:v>14.2</c:v>
                </c:pt>
                <c:pt idx="7">
                  <c:v>31</c:v>
                </c:pt>
                <c:pt idx="8">
                  <c:v>40.6</c:v>
                </c:pt>
              </c:numCache>
            </c:numRef>
          </c:val>
          <c:smooth val="0"/>
        </c:ser>
        <c:ser>
          <c:idx val="1"/>
          <c:order val="1"/>
          <c:tx>
            <c:v>Cartesian Coordinate Axis System</c:v>
          </c:tx>
          <c:spPr>
            <a:ln>
              <a:prstDash val="dash"/>
            </a:ln>
          </c:spPr>
          <c:marker>
            <c:symbol val="none"/>
          </c:marker>
          <c:val>
            <c:numRef>
              <c:f>'Sheet3 (2)'!$C$26:$C$34</c:f>
              <c:numCache>
                <c:formatCode>General</c:formatCode>
                <c:ptCount val="9"/>
                <c:pt idx="0">
                  <c:v>42</c:v>
                </c:pt>
                <c:pt idx="1">
                  <c:v>55</c:v>
                </c:pt>
                <c:pt idx="2">
                  <c:v>81</c:v>
                </c:pt>
                <c:pt idx="3">
                  <c:v>107</c:v>
                </c:pt>
                <c:pt idx="4">
                  <c:v>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15072"/>
        <c:axId val="106116992"/>
      </c:lineChart>
      <c:catAx>
        <c:axId val="10611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Obstacles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16992"/>
        <c:crosses val="autoZero"/>
        <c:auto val="1"/>
        <c:lblAlgn val="ctr"/>
        <c:lblOffset val="100"/>
        <c:noMultiLvlLbl val="0"/>
      </c:catAx>
      <c:valAx>
        <c:axId val="106116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Minimum Individuals for Feasible Solution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15072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1D730-2C1F-4F00-9B3C-35068A754D1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138723-5BAA-4FAB-A98B-F70A6903C163}">
      <dgm:prSet phldrT="[Text]"/>
      <dgm:spPr/>
      <dgm:t>
        <a:bodyPr/>
        <a:lstStyle/>
        <a:p>
          <a:r>
            <a:rPr lang="en-GB" dirty="0" smtClean="0"/>
            <a:t>Repair</a:t>
          </a:r>
          <a:endParaRPr lang="en-GB" dirty="0"/>
        </a:p>
      </dgm:t>
    </dgm:pt>
    <dgm:pt modelId="{E0A066E3-7BFF-4572-95AB-B79A3277CECC}" type="parTrans" cxnId="{8AE61AA8-60BD-4490-9ECD-FA742E7C670C}">
      <dgm:prSet/>
      <dgm:spPr/>
      <dgm:t>
        <a:bodyPr/>
        <a:lstStyle/>
        <a:p>
          <a:endParaRPr lang="en-GB"/>
        </a:p>
      </dgm:t>
    </dgm:pt>
    <dgm:pt modelId="{3FDC12C3-10C0-4AE4-9DE9-6ABA090B292E}" type="sibTrans" cxnId="{8AE61AA8-60BD-4490-9ECD-FA742E7C670C}">
      <dgm:prSet/>
      <dgm:spPr/>
      <dgm:t>
        <a:bodyPr/>
        <a:lstStyle/>
        <a:p>
          <a:endParaRPr lang="en-GB"/>
        </a:p>
      </dgm:t>
    </dgm:pt>
    <dgm:pt modelId="{075E7ACD-B630-4746-870F-ED4F2E24CB38}">
      <dgm:prSet phldrT="[Text]"/>
      <dgm:spPr/>
      <dgm:t>
        <a:bodyPr/>
        <a:lstStyle/>
        <a:p>
          <a:r>
            <a:rPr lang="en-GB" dirty="0" smtClean="0"/>
            <a:t>Sorts points in X’ axis (vehicle always drives forward)</a:t>
          </a:r>
          <a:endParaRPr lang="en-GB" dirty="0"/>
        </a:p>
      </dgm:t>
    </dgm:pt>
    <dgm:pt modelId="{A84F2DEB-D8DC-4B0B-929C-0F163ED60217}" type="parTrans" cxnId="{B3D39BA5-4085-4337-9B52-F6289710E431}">
      <dgm:prSet/>
      <dgm:spPr/>
      <dgm:t>
        <a:bodyPr/>
        <a:lstStyle/>
        <a:p>
          <a:endParaRPr lang="en-GB"/>
        </a:p>
      </dgm:t>
    </dgm:pt>
    <dgm:pt modelId="{D6789F56-B183-4D95-B6C0-49ACDD116429}" type="sibTrans" cxnId="{B3D39BA5-4085-4337-9B52-F6289710E431}">
      <dgm:prSet/>
      <dgm:spPr/>
      <dgm:t>
        <a:bodyPr/>
        <a:lstStyle/>
        <a:p>
          <a:endParaRPr lang="en-GB"/>
        </a:p>
      </dgm:t>
    </dgm:pt>
    <dgm:pt modelId="{4BFECFB7-3167-42E5-9A65-1D9A77F030E2}">
      <dgm:prSet phldrT="[Text]"/>
      <dgm:spPr/>
      <dgm:t>
        <a:bodyPr/>
        <a:lstStyle/>
        <a:p>
          <a:r>
            <a:rPr lang="en-GB" dirty="0" smtClean="0"/>
            <a:t>Insert</a:t>
          </a:r>
          <a:endParaRPr lang="en-GB" dirty="0"/>
        </a:p>
      </dgm:t>
    </dgm:pt>
    <dgm:pt modelId="{6820BA36-A700-44A2-9026-8A3AE434D63D}" type="parTrans" cxnId="{7304A42D-B361-4670-BF31-FD49F9AF672E}">
      <dgm:prSet/>
      <dgm:spPr/>
      <dgm:t>
        <a:bodyPr/>
        <a:lstStyle/>
        <a:p>
          <a:endParaRPr lang="en-GB"/>
        </a:p>
      </dgm:t>
    </dgm:pt>
    <dgm:pt modelId="{DF727DF1-C0D8-44B4-9A4F-5D56D71FEEC1}" type="sibTrans" cxnId="{7304A42D-B361-4670-BF31-FD49F9AF672E}">
      <dgm:prSet/>
      <dgm:spPr/>
      <dgm:t>
        <a:bodyPr/>
        <a:lstStyle/>
        <a:p>
          <a:endParaRPr lang="en-GB"/>
        </a:p>
      </dgm:t>
    </dgm:pt>
    <dgm:pt modelId="{B2A9E454-A841-42E6-8F4E-702E7949761F}">
      <dgm:prSet phldrT="[Text]"/>
      <dgm:spPr/>
      <dgm:t>
        <a:bodyPr/>
        <a:lstStyle/>
        <a:p>
          <a:r>
            <a:rPr lang="en-GB" dirty="0" smtClean="0"/>
            <a:t>Add random individuals</a:t>
          </a:r>
          <a:endParaRPr lang="en-GB" dirty="0"/>
        </a:p>
      </dgm:t>
    </dgm:pt>
    <dgm:pt modelId="{27CCD6CD-9A05-461C-877A-2F2E31AE9015}" type="parTrans" cxnId="{A291C076-B5ED-4A1E-8FF3-035A1B45BFB4}">
      <dgm:prSet/>
      <dgm:spPr/>
      <dgm:t>
        <a:bodyPr/>
        <a:lstStyle/>
        <a:p>
          <a:endParaRPr lang="en-GB"/>
        </a:p>
      </dgm:t>
    </dgm:pt>
    <dgm:pt modelId="{A3BECCF1-8E44-4AE2-983A-27F8CC7A6630}" type="sibTrans" cxnId="{A291C076-B5ED-4A1E-8FF3-035A1B45BFB4}">
      <dgm:prSet/>
      <dgm:spPr/>
      <dgm:t>
        <a:bodyPr/>
        <a:lstStyle/>
        <a:p>
          <a:endParaRPr lang="en-GB"/>
        </a:p>
      </dgm:t>
    </dgm:pt>
    <dgm:pt modelId="{7AE37AE9-4668-4E8E-97F0-B4CD41F3E3F0}">
      <dgm:prSet phldrT="[Text]"/>
      <dgm:spPr/>
      <dgm:t>
        <a:bodyPr/>
        <a:lstStyle/>
        <a:p>
          <a:r>
            <a:rPr lang="en-GB" dirty="0" smtClean="0"/>
            <a:t>Crossover</a:t>
          </a:r>
          <a:endParaRPr lang="en-GB" dirty="0"/>
        </a:p>
      </dgm:t>
    </dgm:pt>
    <dgm:pt modelId="{F8445B61-383B-4B7B-8A7B-D40F227C147B}" type="parTrans" cxnId="{CA03F3C4-8B4A-44EF-8591-EE4D4AB2D819}">
      <dgm:prSet/>
      <dgm:spPr/>
      <dgm:t>
        <a:bodyPr/>
        <a:lstStyle/>
        <a:p>
          <a:endParaRPr lang="en-GB"/>
        </a:p>
      </dgm:t>
    </dgm:pt>
    <dgm:pt modelId="{7AF390FA-43F7-4A68-9ED1-C195D7D973B9}" type="sibTrans" cxnId="{CA03F3C4-8B4A-44EF-8591-EE4D4AB2D819}">
      <dgm:prSet/>
      <dgm:spPr/>
      <dgm:t>
        <a:bodyPr/>
        <a:lstStyle/>
        <a:p>
          <a:endParaRPr lang="en-GB"/>
        </a:p>
      </dgm:t>
    </dgm:pt>
    <dgm:pt modelId="{5274DE6E-B9CA-4CF0-A0EA-DDD14E7356C8}">
      <dgm:prSet phldrT="[Text]"/>
      <dgm:spPr/>
      <dgm:t>
        <a:bodyPr/>
        <a:lstStyle/>
        <a:p>
          <a:r>
            <a:rPr lang="en-GB" dirty="0" smtClean="0"/>
            <a:t>For variable length chromosome</a:t>
          </a:r>
          <a:endParaRPr lang="en-GB" dirty="0"/>
        </a:p>
      </dgm:t>
    </dgm:pt>
    <dgm:pt modelId="{5C0B454E-0D98-44CF-8E09-492EC2D5A64A}" type="parTrans" cxnId="{8518C0F4-ABE5-4DAE-872D-FE70E2BBE38C}">
      <dgm:prSet/>
      <dgm:spPr/>
      <dgm:t>
        <a:bodyPr/>
        <a:lstStyle/>
        <a:p>
          <a:endParaRPr lang="en-GB"/>
        </a:p>
      </dgm:t>
    </dgm:pt>
    <dgm:pt modelId="{E58A5892-C55E-44DA-A801-6312534988BD}" type="sibTrans" cxnId="{8518C0F4-ABE5-4DAE-872D-FE70E2BBE38C}">
      <dgm:prSet/>
      <dgm:spPr/>
      <dgm:t>
        <a:bodyPr/>
        <a:lstStyle/>
        <a:p>
          <a:endParaRPr lang="en-GB"/>
        </a:p>
      </dgm:t>
    </dgm:pt>
    <dgm:pt modelId="{F4F9B43F-6660-448D-B48C-3F5D8C3124F0}">
      <dgm:prSet phldrT="[Text]"/>
      <dgm:spPr/>
      <dgm:t>
        <a:bodyPr/>
        <a:lstStyle/>
        <a:p>
          <a:r>
            <a:rPr lang="en-GB" dirty="0" smtClean="0"/>
            <a:t>Mutation</a:t>
          </a:r>
          <a:endParaRPr lang="en-GB" dirty="0"/>
        </a:p>
      </dgm:t>
    </dgm:pt>
    <dgm:pt modelId="{C44C5324-653D-4DB1-9558-33EF8866F04D}" type="parTrans" cxnId="{C08F4681-E6E4-407F-A9C8-571DD6978555}">
      <dgm:prSet/>
      <dgm:spPr/>
      <dgm:t>
        <a:bodyPr/>
        <a:lstStyle/>
        <a:p>
          <a:endParaRPr lang="en-GB"/>
        </a:p>
      </dgm:t>
    </dgm:pt>
    <dgm:pt modelId="{763D4D88-DC7D-45F5-8C18-79273BF70AF0}" type="sibTrans" cxnId="{C08F4681-E6E4-407F-A9C8-571DD6978555}">
      <dgm:prSet/>
      <dgm:spPr/>
      <dgm:t>
        <a:bodyPr/>
        <a:lstStyle/>
        <a:p>
          <a:endParaRPr lang="en-GB"/>
        </a:p>
      </dgm:t>
    </dgm:pt>
    <dgm:pt modelId="{32F98060-1C11-49CC-99C8-86877DF600FA}">
      <dgm:prSet phldrT="[Text]"/>
      <dgm:spPr/>
      <dgm:t>
        <a:bodyPr/>
        <a:lstStyle/>
        <a:p>
          <a:r>
            <a:rPr lang="en-GB" dirty="0" smtClean="0"/>
            <a:t>Randomly deviate points</a:t>
          </a:r>
          <a:endParaRPr lang="en-GB" dirty="0"/>
        </a:p>
      </dgm:t>
    </dgm:pt>
    <dgm:pt modelId="{D1047131-238E-4025-9F40-A6FAD697FA37}" type="parTrans" cxnId="{9BF4FBD9-CC3E-4328-A4D1-1021892E9D35}">
      <dgm:prSet/>
      <dgm:spPr/>
      <dgm:t>
        <a:bodyPr/>
        <a:lstStyle/>
        <a:p>
          <a:endParaRPr lang="en-GB"/>
        </a:p>
      </dgm:t>
    </dgm:pt>
    <dgm:pt modelId="{A5658CEB-D17C-4E5D-90B2-49A569A9B629}" type="sibTrans" cxnId="{9BF4FBD9-CC3E-4328-A4D1-1021892E9D35}">
      <dgm:prSet/>
      <dgm:spPr/>
      <dgm:t>
        <a:bodyPr/>
        <a:lstStyle/>
        <a:p>
          <a:endParaRPr lang="en-GB"/>
        </a:p>
      </dgm:t>
    </dgm:pt>
    <dgm:pt modelId="{5054FB0A-8EDC-4722-8E77-DFACB624993B}">
      <dgm:prSet phldrT="[Text]"/>
      <dgm:spPr/>
      <dgm:t>
        <a:bodyPr/>
        <a:lstStyle/>
        <a:p>
          <a:r>
            <a:rPr lang="en-GB" dirty="0" smtClean="0"/>
            <a:t>Deletes points behind the crossed position</a:t>
          </a:r>
          <a:endParaRPr lang="en-GB" dirty="0"/>
        </a:p>
      </dgm:t>
    </dgm:pt>
    <dgm:pt modelId="{C90E55B4-F698-47FE-98E1-C97BE1DE34E9}" type="parTrans" cxnId="{839BF0E9-8B3A-4C0D-958B-EEBA46B4BF97}">
      <dgm:prSet/>
      <dgm:spPr/>
      <dgm:t>
        <a:bodyPr/>
        <a:lstStyle/>
        <a:p>
          <a:endParaRPr lang="en-GB"/>
        </a:p>
      </dgm:t>
    </dgm:pt>
    <dgm:pt modelId="{A6DC793F-BF62-441D-B0C8-36EED164B199}" type="sibTrans" cxnId="{839BF0E9-8B3A-4C0D-958B-EEBA46B4BF97}">
      <dgm:prSet/>
      <dgm:spPr/>
      <dgm:t>
        <a:bodyPr/>
        <a:lstStyle/>
        <a:p>
          <a:endParaRPr lang="en-GB"/>
        </a:p>
      </dgm:t>
    </dgm:pt>
    <dgm:pt modelId="{72ADB2AC-15C9-48EE-9D71-7570C46BE82B}">
      <dgm:prSet phldrT="[Text]"/>
      <dgm:spPr/>
      <dgm:t>
        <a:bodyPr/>
        <a:lstStyle/>
        <a:p>
          <a:r>
            <a:rPr lang="en-GB" dirty="0" smtClean="0"/>
            <a:t>Deletes excess control points till trajectory gets better </a:t>
          </a:r>
          <a:endParaRPr lang="en-GB" dirty="0"/>
        </a:p>
      </dgm:t>
    </dgm:pt>
    <dgm:pt modelId="{0FBC1D15-4127-46B0-8DCA-C52584F74F67}" type="parTrans" cxnId="{8E43E369-DFB7-4445-BC42-B1BFD1A044B1}">
      <dgm:prSet/>
      <dgm:spPr/>
      <dgm:t>
        <a:bodyPr/>
        <a:lstStyle/>
        <a:p>
          <a:endParaRPr lang="en-GB"/>
        </a:p>
      </dgm:t>
    </dgm:pt>
    <dgm:pt modelId="{15752D21-220D-49CC-9E45-9BEB5C413D66}" type="sibTrans" cxnId="{8E43E369-DFB7-4445-BC42-B1BFD1A044B1}">
      <dgm:prSet/>
      <dgm:spPr/>
      <dgm:t>
        <a:bodyPr/>
        <a:lstStyle/>
        <a:p>
          <a:endParaRPr lang="en-GB"/>
        </a:p>
      </dgm:t>
    </dgm:pt>
    <dgm:pt modelId="{EB25E527-51CB-4BED-878D-593A4EBD4714}" type="pres">
      <dgm:prSet presAssocID="{0D31D730-2C1F-4F00-9B3C-35068A754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21E4B4-40B4-4CCB-BF4C-A6AB7CF61B40}" type="pres">
      <dgm:prSet presAssocID="{7A138723-5BAA-4FAB-A98B-F70A6903C163}" presName="linNode" presStyleCnt="0"/>
      <dgm:spPr/>
    </dgm:pt>
    <dgm:pt modelId="{1EDA5662-58C2-4AEE-89DE-8AAFDCE334A8}" type="pres">
      <dgm:prSet presAssocID="{7A138723-5BAA-4FAB-A98B-F70A6903C16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7779CF-B95E-4FF9-A7FB-B93F697A7973}" type="pres">
      <dgm:prSet presAssocID="{7A138723-5BAA-4FAB-A98B-F70A6903C16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8CD5A1-81EA-4FBD-A068-EB1A8B3EFAC7}" type="pres">
      <dgm:prSet presAssocID="{3FDC12C3-10C0-4AE4-9DE9-6ABA090B292E}" presName="sp" presStyleCnt="0"/>
      <dgm:spPr/>
    </dgm:pt>
    <dgm:pt modelId="{F0FE9790-43D1-43ED-9C93-AAF6F72882D6}" type="pres">
      <dgm:prSet presAssocID="{4BFECFB7-3167-42E5-9A65-1D9A77F030E2}" presName="linNode" presStyleCnt="0"/>
      <dgm:spPr/>
    </dgm:pt>
    <dgm:pt modelId="{67ECF360-18E0-49A2-9428-67EE1668C94B}" type="pres">
      <dgm:prSet presAssocID="{4BFECFB7-3167-42E5-9A65-1D9A77F030E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10D40-0951-49DB-B5DF-79EC2E4CFC3E}" type="pres">
      <dgm:prSet presAssocID="{4BFECFB7-3167-42E5-9A65-1D9A77F030E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463AA-8879-4A72-B620-C60D44435BE2}" type="pres">
      <dgm:prSet presAssocID="{DF727DF1-C0D8-44B4-9A4F-5D56D71FEEC1}" presName="sp" presStyleCnt="0"/>
      <dgm:spPr/>
    </dgm:pt>
    <dgm:pt modelId="{DBB1A568-544B-4D5D-9643-64264D1551CA}" type="pres">
      <dgm:prSet presAssocID="{7AE37AE9-4668-4E8E-97F0-B4CD41F3E3F0}" presName="linNode" presStyleCnt="0"/>
      <dgm:spPr/>
    </dgm:pt>
    <dgm:pt modelId="{C2C563FE-FBB4-4594-89AA-1AAF1267AC71}" type="pres">
      <dgm:prSet presAssocID="{7AE37AE9-4668-4E8E-97F0-B4CD41F3E3F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B91AA-04B7-48CE-ADCE-7610ABEDEFDF}" type="pres">
      <dgm:prSet presAssocID="{7AE37AE9-4668-4E8E-97F0-B4CD41F3E3F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32ED95-8CA5-4E42-B854-4EA7CCCACCD7}" type="pres">
      <dgm:prSet presAssocID="{7AF390FA-43F7-4A68-9ED1-C195D7D973B9}" presName="sp" presStyleCnt="0"/>
      <dgm:spPr/>
    </dgm:pt>
    <dgm:pt modelId="{C467D89B-291D-43FB-A9C9-89B8F85A1DD7}" type="pres">
      <dgm:prSet presAssocID="{F4F9B43F-6660-448D-B48C-3F5D8C3124F0}" presName="linNode" presStyleCnt="0"/>
      <dgm:spPr/>
    </dgm:pt>
    <dgm:pt modelId="{6BEFAF01-E5C3-482E-9955-B03569A0496A}" type="pres">
      <dgm:prSet presAssocID="{F4F9B43F-6660-448D-B48C-3F5D8C3124F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5AA8C9-155C-419B-AB57-320309EA9A3C}" type="pres">
      <dgm:prSet presAssocID="{F4F9B43F-6660-448D-B48C-3F5D8C3124F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2AAB6B-FC05-43E9-AC5B-E904802159D7}" type="presOf" srcId="{5054FB0A-8EDC-4722-8E77-DFACB624993B}" destId="{DB7779CF-B95E-4FF9-A7FB-B93F697A7973}" srcOrd="0" destOrd="1" presId="urn:microsoft.com/office/officeart/2005/8/layout/vList5"/>
    <dgm:cxn modelId="{E9EC6CC5-404D-490C-98F2-FA28A38A3CDA}" type="presOf" srcId="{5274DE6E-B9CA-4CF0-A0EA-DDD14E7356C8}" destId="{45CB91AA-04B7-48CE-ADCE-7610ABEDEFDF}" srcOrd="0" destOrd="0" presId="urn:microsoft.com/office/officeart/2005/8/layout/vList5"/>
    <dgm:cxn modelId="{A291C076-B5ED-4A1E-8FF3-035A1B45BFB4}" srcId="{4BFECFB7-3167-42E5-9A65-1D9A77F030E2}" destId="{B2A9E454-A841-42E6-8F4E-702E7949761F}" srcOrd="0" destOrd="0" parTransId="{27CCD6CD-9A05-461C-877A-2F2E31AE9015}" sibTransId="{A3BECCF1-8E44-4AE2-983A-27F8CC7A6630}"/>
    <dgm:cxn modelId="{F5C910A4-8520-4DA2-8362-7E48885DD111}" type="presOf" srcId="{7AE37AE9-4668-4E8E-97F0-B4CD41F3E3F0}" destId="{C2C563FE-FBB4-4594-89AA-1AAF1267AC71}" srcOrd="0" destOrd="0" presId="urn:microsoft.com/office/officeart/2005/8/layout/vList5"/>
    <dgm:cxn modelId="{97345491-200A-4CD8-92C8-FA3AAF639292}" type="presOf" srcId="{075E7ACD-B630-4746-870F-ED4F2E24CB38}" destId="{DB7779CF-B95E-4FF9-A7FB-B93F697A7973}" srcOrd="0" destOrd="0" presId="urn:microsoft.com/office/officeart/2005/8/layout/vList5"/>
    <dgm:cxn modelId="{9BF4FBD9-CC3E-4328-A4D1-1021892E9D35}" srcId="{F4F9B43F-6660-448D-B48C-3F5D8C3124F0}" destId="{32F98060-1C11-49CC-99C8-86877DF600FA}" srcOrd="0" destOrd="0" parTransId="{D1047131-238E-4025-9F40-A6FAD697FA37}" sibTransId="{A5658CEB-D17C-4E5D-90B2-49A569A9B629}"/>
    <dgm:cxn modelId="{8518C0F4-ABE5-4DAE-872D-FE70E2BBE38C}" srcId="{7AE37AE9-4668-4E8E-97F0-B4CD41F3E3F0}" destId="{5274DE6E-B9CA-4CF0-A0EA-DDD14E7356C8}" srcOrd="0" destOrd="0" parTransId="{5C0B454E-0D98-44CF-8E09-492EC2D5A64A}" sibTransId="{E58A5892-C55E-44DA-A801-6312534988BD}"/>
    <dgm:cxn modelId="{5958E0D9-B933-4BA9-A668-AE62E042D9DA}" type="presOf" srcId="{0D31D730-2C1F-4F00-9B3C-35068A754D11}" destId="{EB25E527-51CB-4BED-878D-593A4EBD4714}" srcOrd="0" destOrd="0" presId="urn:microsoft.com/office/officeart/2005/8/layout/vList5"/>
    <dgm:cxn modelId="{839BF0E9-8B3A-4C0D-958B-EEBA46B4BF97}" srcId="{7A138723-5BAA-4FAB-A98B-F70A6903C163}" destId="{5054FB0A-8EDC-4722-8E77-DFACB624993B}" srcOrd="1" destOrd="0" parTransId="{C90E55B4-F698-47FE-98E1-C97BE1DE34E9}" sibTransId="{A6DC793F-BF62-441D-B0C8-36EED164B199}"/>
    <dgm:cxn modelId="{C08F4681-E6E4-407F-A9C8-571DD6978555}" srcId="{0D31D730-2C1F-4F00-9B3C-35068A754D11}" destId="{F4F9B43F-6660-448D-B48C-3F5D8C3124F0}" srcOrd="3" destOrd="0" parTransId="{C44C5324-653D-4DB1-9558-33EF8866F04D}" sibTransId="{763D4D88-DC7D-45F5-8C18-79273BF70AF0}"/>
    <dgm:cxn modelId="{CE53C9E5-94F9-406E-ABE2-E4EABAF925FE}" type="presOf" srcId="{72ADB2AC-15C9-48EE-9D71-7570C46BE82B}" destId="{DB7779CF-B95E-4FF9-A7FB-B93F697A7973}" srcOrd="0" destOrd="2" presId="urn:microsoft.com/office/officeart/2005/8/layout/vList5"/>
    <dgm:cxn modelId="{7304A42D-B361-4670-BF31-FD49F9AF672E}" srcId="{0D31D730-2C1F-4F00-9B3C-35068A754D11}" destId="{4BFECFB7-3167-42E5-9A65-1D9A77F030E2}" srcOrd="1" destOrd="0" parTransId="{6820BA36-A700-44A2-9026-8A3AE434D63D}" sibTransId="{DF727DF1-C0D8-44B4-9A4F-5D56D71FEEC1}"/>
    <dgm:cxn modelId="{8AE61AA8-60BD-4490-9ECD-FA742E7C670C}" srcId="{0D31D730-2C1F-4F00-9B3C-35068A754D11}" destId="{7A138723-5BAA-4FAB-A98B-F70A6903C163}" srcOrd="0" destOrd="0" parTransId="{E0A066E3-7BFF-4572-95AB-B79A3277CECC}" sibTransId="{3FDC12C3-10C0-4AE4-9DE9-6ABA090B292E}"/>
    <dgm:cxn modelId="{B89A36A7-2F31-4C20-BBD6-62E75E9DD3DC}" type="presOf" srcId="{F4F9B43F-6660-448D-B48C-3F5D8C3124F0}" destId="{6BEFAF01-E5C3-482E-9955-B03569A0496A}" srcOrd="0" destOrd="0" presId="urn:microsoft.com/office/officeart/2005/8/layout/vList5"/>
    <dgm:cxn modelId="{EF3DAD94-0AAB-47CB-9CF8-51749A23890D}" type="presOf" srcId="{7A138723-5BAA-4FAB-A98B-F70A6903C163}" destId="{1EDA5662-58C2-4AEE-89DE-8AAFDCE334A8}" srcOrd="0" destOrd="0" presId="urn:microsoft.com/office/officeart/2005/8/layout/vList5"/>
    <dgm:cxn modelId="{8E43E369-DFB7-4445-BC42-B1BFD1A044B1}" srcId="{7A138723-5BAA-4FAB-A98B-F70A6903C163}" destId="{72ADB2AC-15C9-48EE-9D71-7570C46BE82B}" srcOrd="2" destOrd="0" parTransId="{0FBC1D15-4127-46B0-8DCA-C52584F74F67}" sibTransId="{15752D21-220D-49CC-9E45-9BEB5C413D66}"/>
    <dgm:cxn modelId="{66322BDC-E234-4AED-8A22-C656A4DCDEE0}" type="presOf" srcId="{4BFECFB7-3167-42E5-9A65-1D9A77F030E2}" destId="{67ECF360-18E0-49A2-9428-67EE1668C94B}" srcOrd="0" destOrd="0" presId="urn:microsoft.com/office/officeart/2005/8/layout/vList5"/>
    <dgm:cxn modelId="{B3D39BA5-4085-4337-9B52-F6289710E431}" srcId="{7A138723-5BAA-4FAB-A98B-F70A6903C163}" destId="{075E7ACD-B630-4746-870F-ED4F2E24CB38}" srcOrd="0" destOrd="0" parTransId="{A84F2DEB-D8DC-4B0B-929C-0F163ED60217}" sibTransId="{D6789F56-B183-4D95-B6C0-49ACDD116429}"/>
    <dgm:cxn modelId="{2F956ED5-BAA2-473A-A782-3B9A6D60E9B5}" type="presOf" srcId="{B2A9E454-A841-42E6-8F4E-702E7949761F}" destId="{E9F10D40-0951-49DB-B5DF-79EC2E4CFC3E}" srcOrd="0" destOrd="0" presId="urn:microsoft.com/office/officeart/2005/8/layout/vList5"/>
    <dgm:cxn modelId="{CA03F3C4-8B4A-44EF-8591-EE4D4AB2D819}" srcId="{0D31D730-2C1F-4F00-9B3C-35068A754D11}" destId="{7AE37AE9-4668-4E8E-97F0-B4CD41F3E3F0}" srcOrd="2" destOrd="0" parTransId="{F8445B61-383B-4B7B-8A7B-D40F227C147B}" sibTransId="{7AF390FA-43F7-4A68-9ED1-C195D7D973B9}"/>
    <dgm:cxn modelId="{489DCDB9-6138-4288-BE11-31FA039BCE79}" type="presOf" srcId="{32F98060-1C11-49CC-99C8-86877DF600FA}" destId="{B15AA8C9-155C-419B-AB57-320309EA9A3C}" srcOrd="0" destOrd="0" presId="urn:microsoft.com/office/officeart/2005/8/layout/vList5"/>
    <dgm:cxn modelId="{25D8A163-2BAF-4A9B-870C-471D9A76AB28}" type="presParOf" srcId="{EB25E527-51CB-4BED-878D-593A4EBD4714}" destId="{FA21E4B4-40B4-4CCB-BF4C-A6AB7CF61B40}" srcOrd="0" destOrd="0" presId="urn:microsoft.com/office/officeart/2005/8/layout/vList5"/>
    <dgm:cxn modelId="{84FC42BC-7C39-4D15-AACC-95FDFD256D8D}" type="presParOf" srcId="{FA21E4B4-40B4-4CCB-BF4C-A6AB7CF61B40}" destId="{1EDA5662-58C2-4AEE-89DE-8AAFDCE334A8}" srcOrd="0" destOrd="0" presId="urn:microsoft.com/office/officeart/2005/8/layout/vList5"/>
    <dgm:cxn modelId="{A13C4940-66A1-47A6-8672-722F4DC50416}" type="presParOf" srcId="{FA21E4B4-40B4-4CCB-BF4C-A6AB7CF61B40}" destId="{DB7779CF-B95E-4FF9-A7FB-B93F697A7973}" srcOrd="1" destOrd="0" presId="urn:microsoft.com/office/officeart/2005/8/layout/vList5"/>
    <dgm:cxn modelId="{9E4B33F3-8266-4FA2-9827-7892BC07270A}" type="presParOf" srcId="{EB25E527-51CB-4BED-878D-593A4EBD4714}" destId="{7F8CD5A1-81EA-4FBD-A068-EB1A8B3EFAC7}" srcOrd="1" destOrd="0" presId="urn:microsoft.com/office/officeart/2005/8/layout/vList5"/>
    <dgm:cxn modelId="{E64EDE27-8964-4096-94B3-666AC49B7977}" type="presParOf" srcId="{EB25E527-51CB-4BED-878D-593A4EBD4714}" destId="{F0FE9790-43D1-43ED-9C93-AAF6F72882D6}" srcOrd="2" destOrd="0" presId="urn:microsoft.com/office/officeart/2005/8/layout/vList5"/>
    <dgm:cxn modelId="{E2E63830-809D-4B16-A483-D9E85A9FD81F}" type="presParOf" srcId="{F0FE9790-43D1-43ED-9C93-AAF6F72882D6}" destId="{67ECF360-18E0-49A2-9428-67EE1668C94B}" srcOrd="0" destOrd="0" presId="urn:microsoft.com/office/officeart/2005/8/layout/vList5"/>
    <dgm:cxn modelId="{55E96CBC-B2E5-4C41-9740-F9E4A809A610}" type="presParOf" srcId="{F0FE9790-43D1-43ED-9C93-AAF6F72882D6}" destId="{E9F10D40-0951-49DB-B5DF-79EC2E4CFC3E}" srcOrd="1" destOrd="0" presId="urn:microsoft.com/office/officeart/2005/8/layout/vList5"/>
    <dgm:cxn modelId="{39D17BA9-FF57-4D6D-9D1C-174133781025}" type="presParOf" srcId="{EB25E527-51CB-4BED-878D-593A4EBD4714}" destId="{FEA463AA-8879-4A72-B620-C60D44435BE2}" srcOrd="3" destOrd="0" presId="urn:microsoft.com/office/officeart/2005/8/layout/vList5"/>
    <dgm:cxn modelId="{7E74DE21-46BF-4C25-9970-742128DED22C}" type="presParOf" srcId="{EB25E527-51CB-4BED-878D-593A4EBD4714}" destId="{DBB1A568-544B-4D5D-9643-64264D1551CA}" srcOrd="4" destOrd="0" presId="urn:microsoft.com/office/officeart/2005/8/layout/vList5"/>
    <dgm:cxn modelId="{68AB41B4-6726-451A-8730-FC95E3C0807E}" type="presParOf" srcId="{DBB1A568-544B-4D5D-9643-64264D1551CA}" destId="{C2C563FE-FBB4-4594-89AA-1AAF1267AC71}" srcOrd="0" destOrd="0" presId="urn:microsoft.com/office/officeart/2005/8/layout/vList5"/>
    <dgm:cxn modelId="{D903A367-2C3C-4C0D-8B3F-668595F850EF}" type="presParOf" srcId="{DBB1A568-544B-4D5D-9643-64264D1551CA}" destId="{45CB91AA-04B7-48CE-ADCE-7610ABEDEFDF}" srcOrd="1" destOrd="0" presId="urn:microsoft.com/office/officeart/2005/8/layout/vList5"/>
    <dgm:cxn modelId="{296E1038-2209-46B0-94F7-DABC4BEC813B}" type="presParOf" srcId="{EB25E527-51CB-4BED-878D-593A4EBD4714}" destId="{0732ED95-8CA5-4E42-B854-4EA7CCCACCD7}" srcOrd="5" destOrd="0" presId="urn:microsoft.com/office/officeart/2005/8/layout/vList5"/>
    <dgm:cxn modelId="{96254668-4E04-497A-8F5A-99F74BD3ED0B}" type="presParOf" srcId="{EB25E527-51CB-4BED-878D-593A4EBD4714}" destId="{C467D89B-291D-43FB-A9C9-89B8F85A1DD7}" srcOrd="6" destOrd="0" presId="urn:microsoft.com/office/officeart/2005/8/layout/vList5"/>
    <dgm:cxn modelId="{BAC99501-828C-4855-9210-8B91BA4A75CB}" type="presParOf" srcId="{C467D89B-291D-43FB-A9C9-89B8F85A1DD7}" destId="{6BEFAF01-E5C3-482E-9955-B03569A0496A}" srcOrd="0" destOrd="0" presId="urn:microsoft.com/office/officeart/2005/8/layout/vList5"/>
    <dgm:cxn modelId="{3B83ACD7-DFD6-4C17-B6D7-22B060B4435F}" type="presParOf" srcId="{C467D89B-291D-43FB-A9C9-89B8F85A1DD7}" destId="{B15AA8C9-155C-419B-AB57-320309EA9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6D788-F10A-4608-A4B1-C2C3B40BCBB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12463B-6B79-4A60-A687-62F662C326F3}">
      <dgm:prSet phldrT="[Text]"/>
      <dgm:spPr/>
      <dgm:t>
        <a:bodyPr/>
        <a:lstStyle/>
        <a:p>
          <a:r>
            <a:rPr lang="en-GB" dirty="0" smtClean="0"/>
            <a:t>Path Optimization: GA</a:t>
          </a:r>
          <a:endParaRPr lang="en-GB" dirty="0"/>
        </a:p>
      </dgm:t>
    </dgm:pt>
    <dgm:pt modelId="{61853346-52CE-4337-B91B-8059A8275558}" type="parTrans" cxnId="{5188A6DE-E58D-4AB6-B12B-93F340257212}">
      <dgm:prSet/>
      <dgm:spPr/>
      <dgm:t>
        <a:bodyPr/>
        <a:lstStyle/>
        <a:p>
          <a:endParaRPr lang="en-GB"/>
        </a:p>
      </dgm:t>
    </dgm:pt>
    <dgm:pt modelId="{4279DBDD-172A-497E-85E7-2A6F1E251881}" type="sibTrans" cxnId="{5188A6DE-E58D-4AB6-B12B-93F340257212}">
      <dgm:prSet/>
      <dgm:spPr/>
      <dgm:t>
        <a:bodyPr/>
        <a:lstStyle/>
        <a:p>
          <a:endParaRPr lang="en-GB"/>
        </a:p>
      </dgm:t>
    </dgm:pt>
    <dgm:pt modelId="{F0730627-A909-45D9-A192-7BED474F4031}">
      <dgm:prSet phldrT="[Text]"/>
      <dgm:spPr/>
      <dgm:t>
        <a:bodyPr/>
        <a:lstStyle/>
        <a:p>
          <a:r>
            <a:rPr lang="en-GB" dirty="0" smtClean="0"/>
            <a:t>Speed Optimization</a:t>
          </a:r>
          <a:endParaRPr lang="en-GB" dirty="0"/>
        </a:p>
      </dgm:t>
    </dgm:pt>
    <dgm:pt modelId="{BE5D0A75-0E46-4AF1-B497-77CB77A820F7}" type="parTrans" cxnId="{E314FFD6-6B89-4841-8C0B-65EC812622F0}">
      <dgm:prSet/>
      <dgm:spPr/>
      <dgm:t>
        <a:bodyPr/>
        <a:lstStyle/>
        <a:p>
          <a:endParaRPr lang="en-GB"/>
        </a:p>
      </dgm:t>
    </dgm:pt>
    <dgm:pt modelId="{92A76DB1-2200-40FC-A0DB-50E5AE2E1A7C}" type="sibTrans" cxnId="{E314FFD6-6B89-4841-8C0B-65EC812622F0}">
      <dgm:prSet/>
      <dgm:spPr/>
      <dgm:t>
        <a:bodyPr/>
        <a:lstStyle/>
        <a:p>
          <a:endParaRPr lang="en-GB"/>
        </a:p>
      </dgm:t>
    </dgm:pt>
    <dgm:pt modelId="{03A871FE-948B-475D-85CC-9447E5DD7599}" type="pres">
      <dgm:prSet presAssocID="{D6C6D788-F10A-4608-A4B1-C2C3B40BCB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306ACB-3C8A-4094-AB5B-5AE813557279}" type="pres">
      <dgm:prSet presAssocID="{6A12463B-6B79-4A60-A687-62F662C326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3E210B-CDC7-4BDD-87AE-6B47BD4E2B18}" type="pres">
      <dgm:prSet presAssocID="{6A12463B-6B79-4A60-A687-62F662C326F3}" presName="spNode" presStyleCnt="0"/>
      <dgm:spPr/>
    </dgm:pt>
    <dgm:pt modelId="{D576DD52-C1E6-487F-A31D-83D097BD7B77}" type="pres">
      <dgm:prSet presAssocID="{4279DBDD-172A-497E-85E7-2A6F1E251881}" presName="sibTrans" presStyleLbl="sibTrans1D1" presStyleIdx="0" presStyleCnt="2"/>
      <dgm:spPr/>
      <dgm:t>
        <a:bodyPr/>
        <a:lstStyle/>
        <a:p>
          <a:endParaRPr lang="en-GB"/>
        </a:p>
      </dgm:t>
    </dgm:pt>
    <dgm:pt modelId="{2439246F-669E-4479-B1CA-F21E94CA507A}" type="pres">
      <dgm:prSet presAssocID="{F0730627-A909-45D9-A192-7BED474F403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606075-D8DA-446C-AC08-E1EA0472B9C8}" type="pres">
      <dgm:prSet presAssocID="{F0730627-A909-45D9-A192-7BED474F4031}" presName="spNode" presStyleCnt="0"/>
      <dgm:spPr/>
    </dgm:pt>
    <dgm:pt modelId="{CE87C2EC-F8DA-4357-8D3D-524888BCB3F8}" type="pres">
      <dgm:prSet presAssocID="{92A76DB1-2200-40FC-A0DB-50E5AE2E1A7C}" presName="sibTrans" presStyleLbl="sibTrans1D1" presStyleIdx="1" presStyleCnt="2"/>
      <dgm:spPr/>
      <dgm:t>
        <a:bodyPr/>
        <a:lstStyle/>
        <a:p>
          <a:endParaRPr lang="en-GB"/>
        </a:p>
      </dgm:t>
    </dgm:pt>
  </dgm:ptLst>
  <dgm:cxnLst>
    <dgm:cxn modelId="{515CF7A1-8715-40DD-B13C-16D6F6843448}" type="presOf" srcId="{4279DBDD-172A-497E-85E7-2A6F1E251881}" destId="{D576DD52-C1E6-487F-A31D-83D097BD7B77}" srcOrd="0" destOrd="0" presId="urn:microsoft.com/office/officeart/2005/8/layout/cycle5"/>
    <dgm:cxn modelId="{5188A6DE-E58D-4AB6-B12B-93F340257212}" srcId="{D6C6D788-F10A-4608-A4B1-C2C3B40BCBBB}" destId="{6A12463B-6B79-4A60-A687-62F662C326F3}" srcOrd="0" destOrd="0" parTransId="{61853346-52CE-4337-B91B-8059A8275558}" sibTransId="{4279DBDD-172A-497E-85E7-2A6F1E251881}"/>
    <dgm:cxn modelId="{B5E8C2FF-409D-4837-84AF-02C812E201C3}" type="presOf" srcId="{92A76DB1-2200-40FC-A0DB-50E5AE2E1A7C}" destId="{CE87C2EC-F8DA-4357-8D3D-524888BCB3F8}" srcOrd="0" destOrd="0" presId="urn:microsoft.com/office/officeart/2005/8/layout/cycle5"/>
    <dgm:cxn modelId="{E314FFD6-6B89-4841-8C0B-65EC812622F0}" srcId="{D6C6D788-F10A-4608-A4B1-C2C3B40BCBBB}" destId="{F0730627-A909-45D9-A192-7BED474F4031}" srcOrd="1" destOrd="0" parTransId="{BE5D0A75-0E46-4AF1-B497-77CB77A820F7}" sibTransId="{92A76DB1-2200-40FC-A0DB-50E5AE2E1A7C}"/>
    <dgm:cxn modelId="{9ACEC85F-5DF7-4332-9F56-731BDC648083}" type="presOf" srcId="{6A12463B-6B79-4A60-A687-62F662C326F3}" destId="{A7306ACB-3C8A-4094-AB5B-5AE813557279}" srcOrd="0" destOrd="0" presId="urn:microsoft.com/office/officeart/2005/8/layout/cycle5"/>
    <dgm:cxn modelId="{A9DA0005-3868-40CB-806F-9618DEF45F46}" type="presOf" srcId="{F0730627-A909-45D9-A192-7BED474F4031}" destId="{2439246F-669E-4479-B1CA-F21E94CA507A}" srcOrd="0" destOrd="0" presId="urn:microsoft.com/office/officeart/2005/8/layout/cycle5"/>
    <dgm:cxn modelId="{096388DD-980F-4025-9EA0-142F85A0AA49}" type="presOf" srcId="{D6C6D788-F10A-4608-A4B1-C2C3B40BCBBB}" destId="{03A871FE-948B-475D-85CC-9447E5DD7599}" srcOrd="0" destOrd="0" presId="urn:microsoft.com/office/officeart/2005/8/layout/cycle5"/>
    <dgm:cxn modelId="{23E0563A-6501-4FA5-B3AD-84AB4D4DC53C}" type="presParOf" srcId="{03A871FE-948B-475D-85CC-9447E5DD7599}" destId="{A7306ACB-3C8A-4094-AB5B-5AE813557279}" srcOrd="0" destOrd="0" presId="urn:microsoft.com/office/officeart/2005/8/layout/cycle5"/>
    <dgm:cxn modelId="{A3662A1F-6FFD-4A93-9128-E58FEFED0AA3}" type="presParOf" srcId="{03A871FE-948B-475D-85CC-9447E5DD7599}" destId="{E43E210B-CDC7-4BDD-87AE-6B47BD4E2B18}" srcOrd="1" destOrd="0" presId="urn:microsoft.com/office/officeart/2005/8/layout/cycle5"/>
    <dgm:cxn modelId="{3AE57300-0B03-40DC-BB5E-12A768ED16A2}" type="presParOf" srcId="{03A871FE-948B-475D-85CC-9447E5DD7599}" destId="{D576DD52-C1E6-487F-A31D-83D097BD7B77}" srcOrd="2" destOrd="0" presId="urn:microsoft.com/office/officeart/2005/8/layout/cycle5"/>
    <dgm:cxn modelId="{4227C7B9-A52D-4EE5-88A6-26203516975C}" type="presParOf" srcId="{03A871FE-948B-475D-85CC-9447E5DD7599}" destId="{2439246F-669E-4479-B1CA-F21E94CA507A}" srcOrd="3" destOrd="0" presId="urn:microsoft.com/office/officeart/2005/8/layout/cycle5"/>
    <dgm:cxn modelId="{673980FE-2B71-463C-AF33-F3A2BC472D3C}" type="presParOf" srcId="{03A871FE-948B-475D-85CC-9447E5DD7599}" destId="{6A606075-D8DA-446C-AC08-E1EA0472B9C8}" srcOrd="4" destOrd="0" presId="urn:microsoft.com/office/officeart/2005/8/layout/cycle5"/>
    <dgm:cxn modelId="{EE708BE7-3538-4283-816A-51361753CF7F}" type="presParOf" srcId="{03A871FE-948B-475D-85CC-9447E5DD7599}" destId="{CE87C2EC-F8DA-4357-8D3D-524888BCB3F8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B9A27-6689-4BB5-908B-3227AAF7E09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67AF6F-6106-4682-8029-66E5CA0C068E}">
      <dgm:prSet phldrT="[Text]"/>
      <dgm:spPr/>
      <dgm:t>
        <a:bodyPr/>
        <a:lstStyle/>
        <a:p>
          <a:r>
            <a:rPr lang="en-GB" dirty="0" smtClean="0"/>
            <a:t>Increase by δ if feasible</a:t>
          </a:r>
          <a:endParaRPr lang="en-GB" dirty="0"/>
        </a:p>
      </dgm:t>
    </dgm:pt>
    <dgm:pt modelId="{63E609F4-FCAE-4F36-9724-1EA7C76F3E01}" type="parTrans" cxnId="{DEAFA617-331C-4FAC-9A4E-258047A9355C}">
      <dgm:prSet/>
      <dgm:spPr/>
      <dgm:t>
        <a:bodyPr/>
        <a:lstStyle/>
        <a:p>
          <a:endParaRPr lang="en-GB"/>
        </a:p>
      </dgm:t>
    </dgm:pt>
    <dgm:pt modelId="{93D4E12F-2EBE-4179-9B68-8CF4431938BC}" type="sibTrans" cxnId="{DEAFA617-331C-4FAC-9A4E-258047A9355C}">
      <dgm:prSet/>
      <dgm:spPr/>
      <dgm:t>
        <a:bodyPr/>
        <a:lstStyle/>
        <a:p>
          <a:endParaRPr lang="en-GB"/>
        </a:p>
      </dgm:t>
    </dgm:pt>
    <dgm:pt modelId="{86F24928-692E-4094-8FB6-5D23B79A3135}">
      <dgm:prSet phldrT="[Text]"/>
      <dgm:spPr/>
      <dgm:t>
        <a:bodyPr/>
        <a:lstStyle/>
        <a:p>
          <a:r>
            <a:rPr lang="en-GB" dirty="0" smtClean="0"/>
            <a:t>Decrease by δ if infeasible</a:t>
          </a:r>
          <a:endParaRPr lang="en-GB" dirty="0"/>
        </a:p>
      </dgm:t>
    </dgm:pt>
    <dgm:pt modelId="{567B3B20-C329-47F5-8FFC-4DC2D6B02EC6}" type="parTrans" cxnId="{630CC15B-0234-4547-AF17-D2EB2FED89E5}">
      <dgm:prSet/>
      <dgm:spPr/>
      <dgm:t>
        <a:bodyPr/>
        <a:lstStyle/>
        <a:p>
          <a:endParaRPr lang="en-GB"/>
        </a:p>
      </dgm:t>
    </dgm:pt>
    <dgm:pt modelId="{7FB4F92F-2148-49EB-BF0A-AD5EB742A45F}" type="sibTrans" cxnId="{630CC15B-0234-4547-AF17-D2EB2FED89E5}">
      <dgm:prSet/>
      <dgm:spPr/>
      <dgm:t>
        <a:bodyPr/>
        <a:lstStyle/>
        <a:p>
          <a:endParaRPr lang="en-GB"/>
        </a:p>
      </dgm:t>
    </dgm:pt>
    <dgm:pt modelId="{B2F2B539-AB3F-4EE3-938B-55B289673D61}" type="pres">
      <dgm:prSet presAssocID="{2D6B9A27-6689-4BB5-908B-3227AAF7E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0D5E41-1D18-4E07-9816-134656070A3B}" type="pres">
      <dgm:prSet presAssocID="{6A67AF6F-6106-4682-8029-66E5CA0C06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E09269-8A4E-433A-BE4A-78B9E310DA7D}" type="pres">
      <dgm:prSet presAssocID="{93D4E12F-2EBE-4179-9B68-8CF4431938BC}" presName="spacer" presStyleCnt="0"/>
      <dgm:spPr/>
    </dgm:pt>
    <dgm:pt modelId="{91E7DFB9-4285-4C9E-A690-A6761CFB247B}" type="pres">
      <dgm:prSet presAssocID="{86F24928-692E-4094-8FB6-5D23B79A31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0140F5-1F8A-4186-B4AE-1AADC5E3B578}" type="presOf" srcId="{6A67AF6F-6106-4682-8029-66E5CA0C068E}" destId="{4A0D5E41-1D18-4E07-9816-134656070A3B}" srcOrd="0" destOrd="0" presId="urn:microsoft.com/office/officeart/2005/8/layout/vList2"/>
    <dgm:cxn modelId="{5FB7BC87-E1CD-43E3-9949-670872A31F28}" type="presOf" srcId="{86F24928-692E-4094-8FB6-5D23B79A3135}" destId="{91E7DFB9-4285-4C9E-A690-A6761CFB247B}" srcOrd="0" destOrd="0" presId="urn:microsoft.com/office/officeart/2005/8/layout/vList2"/>
    <dgm:cxn modelId="{630CC15B-0234-4547-AF17-D2EB2FED89E5}" srcId="{2D6B9A27-6689-4BB5-908B-3227AAF7E096}" destId="{86F24928-692E-4094-8FB6-5D23B79A3135}" srcOrd="1" destOrd="0" parTransId="{567B3B20-C329-47F5-8FFC-4DC2D6B02EC6}" sibTransId="{7FB4F92F-2148-49EB-BF0A-AD5EB742A45F}"/>
    <dgm:cxn modelId="{0DC803DA-217B-4EBF-AE93-10F2C1156DF1}" type="presOf" srcId="{2D6B9A27-6689-4BB5-908B-3227AAF7E096}" destId="{B2F2B539-AB3F-4EE3-938B-55B289673D61}" srcOrd="0" destOrd="0" presId="urn:microsoft.com/office/officeart/2005/8/layout/vList2"/>
    <dgm:cxn modelId="{DEAFA617-331C-4FAC-9A4E-258047A9355C}" srcId="{2D6B9A27-6689-4BB5-908B-3227AAF7E096}" destId="{6A67AF6F-6106-4682-8029-66E5CA0C068E}" srcOrd="0" destOrd="0" parTransId="{63E609F4-FCAE-4F36-9724-1EA7C76F3E01}" sibTransId="{93D4E12F-2EBE-4179-9B68-8CF4431938BC}"/>
    <dgm:cxn modelId="{66D11DA2-B228-4BC8-96E3-E7C7E0EC48EE}" type="presParOf" srcId="{B2F2B539-AB3F-4EE3-938B-55B289673D61}" destId="{4A0D5E41-1D18-4E07-9816-134656070A3B}" srcOrd="0" destOrd="0" presId="urn:microsoft.com/office/officeart/2005/8/layout/vList2"/>
    <dgm:cxn modelId="{EA367865-4244-4FA5-A23C-F59F985CDF87}" type="presParOf" srcId="{B2F2B539-AB3F-4EE3-938B-55B289673D61}" destId="{AEE09269-8A4E-433A-BE4A-78B9E310DA7D}" srcOrd="1" destOrd="0" presId="urn:microsoft.com/office/officeart/2005/8/layout/vList2"/>
    <dgm:cxn modelId="{7C874325-F9B6-4C4D-B2E7-3F00109AB798}" type="presParOf" srcId="{B2F2B539-AB3F-4EE3-938B-55B289673D61}" destId="{91E7DFB9-4285-4C9E-A690-A6761CFB24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B9A27-6689-4BB5-908B-3227AAF7E09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67AF6F-6106-4682-8029-66E5CA0C068E}">
      <dgm:prSet phldrT="[Text]"/>
      <dgm:spPr/>
      <dgm:t>
        <a:bodyPr/>
        <a:lstStyle/>
        <a:p>
          <a:r>
            <a:rPr lang="en-GB" dirty="0" smtClean="0"/>
            <a:t>Genetic Algorithm</a:t>
          </a:r>
          <a:endParaRPr lang="en-GB" dirty="0"/>
        </a:p>
      </dgm:t>
    </dgm:pt>
    <dgm:pt modelId="{63E609F4-FCAE-4F36-9724-1EA7C76F3E01}" type="parTrans" cxnId="{DEAFA617-331C-4FAC-9A4E-258047A9355C}">
      <dgm:prSet/>
      <dgm:spPr/>
      <dgm:t>
        <a:bodyPr/>
        <a:lstStyle/>
        <a:p>
          <a:endParaRPr lang="en-GB"/>
        </a:p>
      </dgm:t>
    </dgm:pt>
    <dgm:pt modelId="{93D4E12F-2EBE-4179-9B68-8CF4431938BC}" type="sibTrans" cxnId="{DEAFA617-331C-4FAC-9A4E-258047A9355C}">
      <dgm:prSet/>
      <dgm:spPr/>
      <dgm:t>
        <a:bodyPr/>
        <a:lstStyle/>
        <a:p>
          <a:endParaRPr lang="en-GB"/>
        </a:p>
      </dgm:t>
    </dgm:pt>
    <dgm:pt modelId="{B2F2B539-AB3F-4EE3-938B-55B289673D61}" type="pres">
      <dgm:prSet presAssocID="{2D6B9A27-6689-4BB5-908B-3227AAF7E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0D5E41-1D18-4E07-9816-134656070A3B}" type="pres">
      <dgm:prSet presAssocID="{6A67AF6F-6106-4682-8029-66E5CA0C068E}" presName="parentText" presStyleLbl="node1" presStyleIdx="0" presStyleCnt="1" custLinFactNeighborX="2588" custLinFactNeighborY="27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3A5BA1-4F3F-411A-865D-065AC5EE7412}" type="presOf" srcId="{6A67AF6F-6106-4682-8029-66E5CA0C068E}" destId="{4A0D5E41-1D18-4E07-9816-134656070A3B}" srcOrd="0" destOrd="0" presId="urn:microsoft.com/office/officeart/2005/8/layout/vList2"/>
    <dgm:cxn modelId="{DEAFA617-331C-4FAC-9A4E-258047A9355C}" srcId="{2D6B9A27-6689-4BB5-908B-3227AAF7E096}" destId="{6A67AF6F-6106-4682-8029-66E5CA0C068E}" srcOrd="0" destOrd="0" parTransId="{63E609F4-FCAE-4F36-9724-1EA7C76F3E01}" sibTransId="{93D4E12F-2EBE-4179-9B68-8CF4431938BC}"/>
    <dgm:cxn modelId="{9EE5C517-9E81-4F93-A479-EA2720D7E3E5}" type="presOf" srcId="{2D6B9A27-6689-4BB5-908B-3227AAF7E096}" destId="{B2F2B539-AB3F-4EE3-938B-55B289673D61}" srcOrd="0" destOrd="0" presId="urn:microsoft.com/office/officeart/2005/8/layout/vList2"/>
    <dgm:cxn modelId="{D77AA21E-779C-414B-A192-02462C4A15DD}" type="presParOf" srcId="{B2F2B539-AB3F-4EE3-938B-55B289673D61}" destId="{4A0D5E41-1D18-4E07-9816-134656070A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A491C-4E16-458F-909A-4B7F414125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B9EC39-875D-4063-9F96-6B550F04363A}">
      <dgm:prSet phldrT="[Text]"/>
      <dgm:spPr/>
      <dgm:t>
        <a:bodyPr/>
        <a:lstStyle/>
        <a:p>
          <a:r>
            <a:rPr lang="en-GB" dirty="0" smtClean="0"/>
            <a:t>Assess Situation</a:t>
          </a:r>
          <a:endParaRPr lang="en-GB" dirty="0"/>
        </a:p>
      </dgm:t>
    </dgm:pt>
    <dgm:pt modelId="{9153D19F-CDDD-471E-8059-E81171D80344}" type="parTrans" cxnId="{BB550243-A594-4428-AB36-630CB9513A77}">
      <dgm:prSet/>
      <dgm:spPr/>
      <dgm:t>
        <a:bodyPr/>
        <a:lstStyle/>
        <a:p>
          <a:endParaRPr lang="en-GB"/>
        </a:p>
      </dgm:t>
    </dgm:pt>
    <dgm:pt modelId="{4CF804A0-F244-428C-ACCC-ADEF35EBCBC1}" type="sibTrans" cxnId="{BB550243-A594-4428-AB36-630CB9513A77}">
      <dgm:prSet/>
      <dgm:spPr/>
      <dgm:t>
        <a:bodyPr/>
        <a:lstStyle/>
        <a:p>
          <a:endParaRPr lang="en-GB"/>
        </a:p>
      </dgm:t>
    </dgm:pt>
    <dgm:pt modelId="{C0575E90-1648-4761-A2B9-C82823B9B97B}">
      <dgm:prSet phldrT="[Text]"/>
      <dgm:spPr/>
      <dgm:t>
        <a:bodyPr/>
        <a:lstStyle/>
        <a:p>
          <a:r>
            <a:rPr lang="en-GB" dirty="0" smtClean="0"/>
            <a:t>Overtaking</a:t>
          </a:r>
          <a:endParaRPr lang="en-GB" dirty="0"/>
        </a:p>
      </dgm:t>
    </dgm:pt>
    <dgm:pt modelId="{7F9A6F49-2E8E-4029-BB62-3606B5246ED6}" type="parTrans" cxnId="{9C1D0CF0-DE20-4C44-8E90-082F45B3AFA8}">
      <dgm:prSet/>
      <dgm:spPr/>
      <dgm:t>
        <a:bodyPr/>
        <a:lstStyle/>
        <a:p>
          <a:endParaRPr lang="en-GB"/>
        </a:p>
      </dgm:t>
    </dgm:pt>
    <dgm:pt modelId="{69F86C1C-CB3B-4231-9A48-98164AE479C6}" type="sibTrans" cxnId="{9C1D0CF0-DE20-4C44-8E90-082F45B3AFA8}">
      <dgm:prSet/>
      <dgm:spPr/>
      <dgm:t>
        <a:bodyPr/>
        <a:lstStyle/>
        <a:p>
          <a:endParaRPr lang="en-GB"/>
        </a:p>
      </dgm:t>
    </dgm:pt>
    <dgm:pt modelId="{A6F552A2-6ABD-46D4-A2BF-13E601CE2F82}">
      <dgm:prSet phldrT="[Text]" custT="1"/>
      <dgm:spPr/>
      <dgm:t>
        <a:bodyPr/>
        <a:lstStyle/>
        <a:p>
          <a:r>
            <a:rPr lang="en-GB" sz="1800" dirty="0" smtClean="0"/>
            <a:t>Give initial turns to the other vehicles to best overtake</a:t>
          </a:r>
          <a:endParaRPr lang="en-GB" sz="1800" dirty="0"/>
        </a:p>
      </dgm:t>
    </dgm:pt>
    <dgm:pt modelId="{F2E378D8-F3C9-47EC-BE8D-620B58A8C361}" type="parTrans" cxnId="{BBEBD39E-BE54-42C6-AFE8-796B246CEDFF}">
      <dgm:prSet/>
      <dgm:spPr/>
      <dgm:t>
        <a:bodyPr/>
        <a:lstStyle/>
        <a:p>
          <a:endParaRPr lang="en-GB"/>
        </a:p>
      </dgm:t>
    </dgm:pt>
    <dgm:pt modelId="{51EEFEF9-EFD5-49A8-B569-FBBED1E4077A}" type="sibTrans" cxnId="{BBEBD39E-BE54-42C6-AFE8-796B246CEDFF}">
      <dgm:prSet/>
      <dgm:spPr/>
      <dgm:t>
        <a:bodyPr/>
        <a:lstStyle/>
        <a:p>
          <a:endParaRPr lang="en-GB"/>
        </a:p>
      </dgm:t>
    </dgm:pt>
    <dgm:pt modelId="{5AFFE80D-6F1E-4118-B53A-4629E4A26F8E}">
      <dgm:prSet phldrT="[Text]" custT="1"/>
      <dgm:spPr/>
      <dgm:t>
        <a:bodyPr/>
        <a:lstStyle/>
        <a:p>
          <a:r>
            <a:rPr lang="en-GB" sz="1600" dirty="0" smtClean="0"/>
            <a:t>Alter speeds of the other vehicles to best overtake</a:t>
          </a:r>
          <a:endParaRPr lang="en-GB" sz="1600" dirty="0"/>
        </a:p>
      </dgm:t>
    </dgm:pt>
    <dgm:pt modelId="{BFE4CACB-4AAF-4BB3-85C2-EF759EBE0855}" type="parTrans" cxnId="{81FC97F6-3E0E-4D86-9711-96E05557A739}">
      <dgm:prSet/>
      <dgm:spPr/>
      <dgm:t>
        <a:bodyPr/>
        <a:lstStyle/>
        <a:p>
          <a:endParaRPr lang="en-GB"/>
        </a:p>
      </dgm:t>
    </dgm:pt>
    <dgm:pt modelId="{52A2CC26-2233-42EA-A160-6673838C8BD6}" type="sibTrans" cxnId="{81FC97F6-3E0E-4D86-9711-96E05557A739}">
      <dgm:prSet/>
      <dgm:spPr/>
      <dgm:t>
        <a:bodyPr/>
        <a:lstStyle/>
        <a:p>
          <a:endParaRPr lang="en-GB"/>
        </a:p>
      </dgm:t>
    </dgm:pt>
    <dgm:pt modelId="{E87C416F-653D-427A-9C58-704779C29B2A}">
      <dgm:prSet phldrT="[Text]"/>
      <dgm:spPr/>
      <dgm:t>
        <a:bodyPr/>
        <a:lstStyle/>
        <a:p>
          <a:r>
            <a:rPr lang="en-GB" dirty="0" smtClean="0"/>
            <a:t>Vehicle Following</a:t>
          </a:r>
          <a:endParaRPr lang="en-GB" dirty="0"/>
        </a:p>
      </dgm:t>
    </dgm:pt>
    <dgm:pt modelId="{359C0FF8-8936-4961-A593-208396FFC66A}" type="parTrans" cxnId="{44F1874B-2BE3-49D2-B43E-2BAE29A89C26}">
      <dgm:prSet/>
      <dgm:spPr/>
      <dgm:t>
        <a:bodyPr/>
        <a:lstStyle/>
        <a:p>
          <a:endParaRPr lang="en-GB"/>
        </a:p>
      </dgm:t>
    </dgm:pt>
    <dgm:pt modelId="{C89E2ACC-F111-4C9C-902C-BFEB44981E2C}" type="sibTrans" cxnId="{44F1874B-2BE3-49D2-B43E-2BAE29A89C26}">
      <dgm:prSet/>
      <dgm:spPr/>
      <dgm:t>
        <a:bodyPr/>
        <a:lstStyle/>
        <a:p>
          <a:endParaRPr lang="en-GB"/>
        </a:p>
      </dgm:t>
    </dgm:pt>
    <dgm:pt modelId="{4F1CC2D8-01E5-449E-8FCA-FE89612CB7A4}">
      <dgm:prSet phldrT="[Text]" custT="1"/>
      <dgm:spPr/>
      <dgm:t>
        <a:bodyPr/>
        <a:lstStyle/>
        <a:p>
          <a:r>
            <a:rPr lang="en-GB" sz="1600" dirty="0" smtClean="0"/>
            <a:t>Give initial turns to the other vehicles to best overtake</a:t>
          </a:r>
          <a:endParaRPr lang="en-GB" sz="1600" dirty="0"/>
        </a:p>
      </dgm:t>
    </dgm:pt>
    <dgm:pt modelId="{A633F96A-1FE2-487C-A54A-B3F4CD7C14AD}" type="parTrans" cxnId="{F1F0B248-87C8-48D0-8FA7-BB5D5B6F8787}">
      <dgm:prSet/>
      <dgm:spPr/>
      <dgm:t>
        <a:bodyPr/>
        <a:lstStyle/>
        <a:p>
          <a:endParaRPr lang="en-GB"/>
        </a:p>
      </dgm:t>
    </dgm:pt>
    <dgm:pt modelId="{5147F35A-118E-4522-9972-509B35B2F274}" type="sibTrans" cxnId="{F1F0B248-87C8-48D0-8FA7-BB5D5B6F8787}">
      <dgm:prSet/>
      <dgm:spPr/>
      <dgm:t>
        <a:bodyPr/>
        <a:lstStyle/>
        <a:p>
          <a:endParaRPr lang="en-GB"/>
        </a:p>
      </dgm:t>
    </dgm:pt>
    <dgm:pt modelId="{6A471B2C-9A93-4A02-9320-089ECA5BB80A}">
      <dgm:prSet phldrT="[Text]" custT="1"/>
      <dgm:spPr/>
      <dgm:t>
        <a:bodyPr/>
        <a:lstStyle/>
        <a:p>
          <a:r>
            <a:rPr lang="en-GB" sz="1600" dirty="0" smtClean="0"/>
            <a:t>Cancel overtake if it seems dangerous</a:t>
          </a:r>
          <a:endParaRPr lang="en-GB" sz="1600" dirty="0"/>
        </a:p>
      </dgm:t>
    </dgm:pt>
    <dgm:pt modelId="{E9D5A956-7C09-492F-892E-E6A5566635A6}" type="parTrans" cxnId="{B78233D9-161C-47FD-BB28-FBD763B97BD9}">
      <dgm:prSet/>
      <dgm:spPr/>
      <dgm:t>
        <a:bodyPr/>
        <a:lstStyle/>
        <a:p>
          <a:endParaRPr lang="en-GB"/>
        </a:p>
      </dgm:t>
    </dgm:pt>
    <dgm:pt modelId="{43A7E39D-62EA-4899-92AD-8880CC2C5C2A}" type="sibTrans" cxnId="{B78233D9-161C-47FD-BB28-FBD763B97BD9}">
      <dgm:prSet/>
      <dgm:spPr/>
      <dgm:t>
        <a:bodyPr/>
        <a:lstStyle/>
        <a:p>
          <a:endParaRPr lang="en-GB"/>
        </a:p>
      </dgm:t>
    </dgm:pt>
    <dgm:pt modelId="{2D21BF66-28EB-49E2-B62C-EC80DC8C7D32}">
      <dgm:prSet phldrT="[Text]" custT="1"/>
      <dgm:spPr/>
      <dgm:t>
        <a:bodyPr/>
        <a:lstStyle/>
        <a:p>
          <a:r>
            <a:rPr lang="en-GB" sz="1600" dirty="0" smtClean="0"/>
            <a:t>Alter speeds of the other vehicles to best overtake</a:t>
          </a:r>
          <a:endParaRPr lang="en-GB" sz="1600" dirty="0"/>
        </a:p>
      </dgm:t>
    </dgm:pt>
    <dgm:pt modelId="{C7B61D48-6967-4DC1-A5D8-6F55AA8C7E55}" type="parTrans" cxnId="{F51E36F6-203B-4188-B8B4-C642935A921C}">
      <dgm:prSet/>
      <dgm:spPr/>
      <dgm:t>
        <a:bodyPr/>
        <a:lstStyle/>
        <a:p>
          <a:endParaRPr lang="en-GB"/>
        </a:p>
      </dgm:t>
    </dgm:pt>
    <dgm:pt modelId="{6349119C-1CCD-4330-BAE8-27F26FAD92E3}" type="sibTrans" cxnId="{F51E36F6-203B-4188-B8B4-C642935A921C}">
      <dgm:prSet/>
      <dgm:spPr/>
      <dgm:t>
        <a:bodyPr/>
        <a:lstStyle/>
        <a:p>
          <a:endParaRPr lang="en-GB"/>
        </a:p>
      </dgm:t>
    </dgm:pt>
    <dgm:pt modelId="{775F8D1F-E6B0-4016-A743-5857A581C959}">
      <dgm:prSet phldrT="[Text]" custT="1"/>
      <dgm:spPr/>
      <dgm:t>
        <a:bodyPr/>
        <a:lstStyle/>
        <a:p>
          <a:r>
            <a:rPr lang="en-GB" sz="1600" dirty="0" smtClean="0"/>
            <a:t>Initiate overtake if it seems possible </a:t>
          </a:r>
          <a:endParaRPr lang="en-GB" sz="1600" dirty="0"/>
        </a:p>
      </dgm:t>
    </dgm:pt>
    <dgm:pt modelId="{0EBFE8DD-4F78-4FB7-AA40-FF5B13A18968}" type="parTrans" cxnId="{1E90CBF9-8066-4F4B-B84D-2621C6EB037C}">
      <dgm:prSet/>
      <dgm:spPr/>
      <dgm:t>
        <a:bodyPr/>
        <a:lstStyle/>
        <a:p>
          <a:endParaRPr lang="en-GB"/>
        </a:p>
      </dgm:t>
    </dgm:pt>
    <dgm:pt modelId="{B5FEF874-8131-49C2-A6A6-8597C814115E}" type="sibTrans" cxnId="{1E90CBF9-8066-4F4B-B84D-2621C6EB037C}">
      <dgm:prSet/>
      <dgm:spPr/>
      <dgm:t>
        <a:bodyPr/>
        <a:lstStyle/>
        <a:p>
          <a:endParaRPr lang="en-GB"/>
        </a:p>
      </dgm:t>
    </dgm:pt>
    <dgm:pt modelId="{960F8D50-1668-454C-BF86-982C791E12E0}" type="pres">
      <dgm:prSet presAssocID="{344A491C-4E16-458F-909A-4B7F414125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159E55-104C-4732-A4C3-966880A1AC20}" type="pres">
      <dgm:prSet presAssocID="{8DB9EC39-875D-4063-9F96-6B550F04363A}" presName="root1" presStyleCnt="0"/>
      <dgm:spPr/>
    </dgm:pt>
    <dgm:pt modelId="{3280B2B2-16E7-42B9-A122-88A7E84D4B48}" type="pres">
      <dgm:prSet presAssocID="{8DB9EC39-875D-4063-9F96-6B550F0436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254B31-0D2C-4212-8D70-4346F3BA7C15}" type="pres">
      <dgm:prSet presAssocID="{8DB9EC39-875D-4063-9F96-6B550F04363A}" presName="level2hierChild" presStyleCnt="0"/>
      <dgm:spPr/>
    </dgm:pt>
    <dgm:pt modelId="{AF458DDB-C63D-4A2F-9253-8A5FE0156E11}" type="pres">
      <dgm:prSet presAssocID="{7F9A6F49-2E8E-4029-BB62-3606B5246ED6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EA440D72-9219-4294-9A00-28321B8838BD}" type="pres">
      <dgm:prSet presAssocID="{7F9A6F49-2E8E-4029-BB62-3606B5246ED6}" presName="connTx" presStyleLbl="parChTrans1D2" presStyleIdx="0" presStyleCnt="2"/>
      <dgm:spPr/>
      <dgm:t>
        <a:bodyPr/>
        <a:lstStyle/>
        <a:p>
          <a:endParaRPr lang="en-GB"/>
        </a:p>
      </dgm:t>
    </dgm:pt>
    <dgm:pt modelId="{762681B1-58EC-4DB3-962B-0DA0B793662C}" type="pres">
      <dgm:prSet presAssocID="{C0575E90-1648-4761-A2B9-C82823B9B97B}" presName="root2" presStyleCnt="0"/>
      <dgm:spPr/>
    </dgm:pt>
    <dgm:pt modelId="{AE4135EE-FC6F-40D9-8DB8-7E961571E446}" type="pres">
      <dgm:prSet presAssocID="{C0575E90-1648-4761-A2B9-C82823B9B9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51D4DD-64CD-41CF-BAE6-E9F374A7DCF0}" type="pres">
      <dgm:prSet presAssocID="{C0575E90-1648-4761-A2B9-C82823B9B97B}" presName="level3hierChild" presStyleCnt="0"/>
      <dgm:spPr/>
    </dgm:pt>
    <dgm:pt modelId="{0A90EFC9-A8DF-4EDD-ADED-21FFF22767AA}" type="pres">
      <dgm:prSet presAssocID="{F2E378D8-F3C9-47EC-BE8D-620B58A8C361}" presName="conn2-1" presStyleLbl="parChTrans1D3" presStyleIdx="0" presStyleCnt="6"/>
      <dgm:spPr/>
      <dgm:t>
        <a:bodyPr/>
        <a:lstStyle/>
        <a:p>
          <a:endParaRPr lang="en-GB"/>
        </a:p>
      </dgm:t>
    </dgm:pt>
    <dgm:pt modelId="{3F5BAABF-E796-4671-901A-B85C2E183536}" type="pres">
      <dgm:prSet presAssocID="{F2E378D8-F3C9-47EC-BE8D-620B58A8C361}" presName="connTx" presStyleLbl="parChTrans1D3" presStyleIdx="0" presStyleCnt="6"/>
      <dgm:spPr/>
      <dgm:t>
        <a:bodyPr/>
        <a:lstStyle/>
        <a:p>
          <a:endParaRPr lang="en-GB"/>
        </a:p>
      </dgm:t>
    </dgm:pt>
    <dgm:pt modelId="{643E7846-E6BB-4CCC-8DEF-515E7F8CCEE1}" type="pres">
      <dgm:prSet presAssocID="{A6F552A2-6ABD-46D4-A2BF-13E601CE2F82}" presName="root2" presStyleCnt="0"/>
      <dgm:spPr/>
    </dgm:pt>
    <dgm:pt modelId="{829609EE-088E-48B5-AE18-D859E1C66865}" type="pres">
      <dgm:prSet presAssocID="{A6F552A2-6ABD-46D4-A2BF-13E601CE2F82}" presName="LevelTwoTextNode" presStyleLbl="node3" presStyleIdx="0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926E91-6BB5-458A-9785-667852C2282B}" type="pres">
      <dgm:prSet presAssocID="{A6F552A2-6ABD-46D4-A2BF-13E601CE2F82}" presName="level3hierChild" presStyleCnt="0"/>
      <dgm:spPr/>
    </dgm:pt>
    <dgm:pt modelId="{C207FCF3-85BD-45B0-BCF1-2910EAB1ABF0}" type="pres">
      <dgm:prSet presAssocID="{BFE4CACB-4AAF-4BB3-85C2-EF759EBE0855}" presName="conn2-1" presStyleLbl="parChTrans1D3" presStyleIdx="1" presStyleCnt="6"/>
      <dgm:spPr/>
      <dgm:t>
        <a:bodyPr/>
        <a:lstStyle/>
        <a:p>
          <a:endParaRPr lang="en-GB"/>
        </a:p>
      </dgm:t>
    </dgm:pt>
    <dgm:pt modelId="{B6F10C02-3EC1-40A4-B01B-9F8126DC9F53}" type="pres">
      <dgm:prSet presAssocID="{BFE4CACB-4AAF-4BB3-85C2-EF759EBE0855}" presName="connTx" presStyleLbl="parChTrans1D3" presStyleIdx="1" presStyleCnt="6"/>
      <dgm:spPr/>
      <dgm:t>
        <a:bodyPr/>
        <a:lstStyle/>
        <a:p>
          <a:endParaRPr lang="en-GB"/>
        </a:p>
      </dgm:t>
    </dgm:pt>
    <dgm:pt modelId="{0B3C1179-4409-4926-9CF7-0CBED385C020}" type="pres">
      <dgm:prSet presAssocID="{5AFFE80D-6F1E-4118-B53A-4629E4A26F8E}" presName="root2" presStyleCnt="0"/>
      <dgm:spPr/>
    </dgm:pt>
    <dgm:pt modelId="{D89C8ED0-125D-4B8E-8E30-22FE48B1A510}" type="pres">
      <dgm:prSet presAssocID="{5AFFE80D-6F1E-4118-B53A-4629E4A26F8E}" presName="LevelTwoTextNode" presStyleLbl="node3" presStyleIdx="1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8F35FE-4112-4AAA-9F1F-19327AA2E5A5}" type="pres">
      <dgm:prSet presAssocID="{5AFFE80D-6F1E-4118-B53A-4629E4A26F8E}" presName="level3hierChild" presStyleCnt="0"/>
      <dgm:spPr/>
    </dgm:pt>
    <dgm:pt modelId="{AFC88CB1-6845-4E0B-87DF-B9302C673DF9}" type="pres">
      <dgm:prSet presAssocID="{E9D5A956-7C09-492F-892E-E6A5566635A6}" presName="conn2-1" presStyleLbl="parChTrans1D3" presStyleIdx="2" presStyleCnt="6"/>
      <dgm:spPr/>
      <dgm:t>
        <a:bodyPr/>
        <a:lstStyle/>
        <a:p>
          <a:endParaRPr lang="en-GB"/>
        </a:p>
      </dgm:t>
    </dgm:pt>
    <dgm:pt modelId="{F87087A0-168A-4FBA-94E1-4DDF47757A6C}" type="pres">
      <dgm:prSet presAssocID="{E9D5A956-7C09-492F-892E-E6A5566635A6}" presName="connTx" presStyleLbl="parChTrans1D3" presStyleIdx="2" presStyleCnt="6"/>
      <dgm:spPr/>
      <dgm:t>
        <a:bodyPr/>
        <a:lstStyle/>
        <a:p>
          <a:endParaRPr lang="en-GB"/>
        </a:p>
      </dgm:t>
    </dgm:pt>
    <dgm:pt modelId="{8D623DB9-15BB-418F-AF3F-2F528A7D15F6}" type="pres">
      <dgm:prSet presAssocID="{6A471B2C-9A93-4A02-9320-089ECA5BB80A}" presName="root2" presStyleCnt="0"/>
      <dgm:spPr/>
    </dgm:pt>
    <dgm:pt modelId="{674398FC-73CF-41EA-B56E-4242DC7F0DD5}" type="pres">
      <dgm:prSet presAssocID="{6A471B2C-9A93-4A02-9320-089ECA5BB80A}" presName="LevelTwoTextNode" presStyleLbl="node3" presStyleIdx="2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1D322D-90FE-4E25-B650-66242B281A9A}" type="pres">
      <dgm:prSet presAssocID="{6A471B2C-9A93-4A02-9320-089ECA5BB80A}" presName="level3hierChild" presStyleCnt="0"/>
      <dgm:spPr/>
    </dgm:pt>
    <dgm:pt modelId="{A8D9FE71-D3D3-4C2F-872C-4B33DEC19F53}" type="pres">
      <dgm:prSet presAssocID="{359C0FF8-8936-4961-A593-208396FFC66A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684CD2C-6CA5-4F2A-A8B1-338555F0B742}" type="pres">
      <dgm:prSet presAssocID="{359C0FF8-8936-4961-A593-208396FFC66A}" presName="connTx" presStyleLbl="parChTrans1D2" presStyleIdx="1" presStyleCnt="2"/>
      <dgm:spPr/>
      <dgm:t>
        <a:bodyPr/>
        <a:lstStyle/>
        <a:p>
          <a:endParaRPr lang="en-GB"/>
        </a:p>
      </dgm:t>
    </dgm:pt>
    <dgm:pt modelId="{29319BD2-A563-4DB1-9B72-7A33534D7AFC}" type="pres">
      <dgm:prSet presAssocID="{E87C416F-653D-427A-9C58-704779C29B2A}" presName="root2" presStyleCnt="0"/>
      <dgm:spPr/>
    </dgm:pt>
    <dgm:pt modelId="{C1CB25B9-0DBF-47F8-9923-8D469876CF93}" type="pres">
      <dgm:prSet presAssocID="{E87C416F-653D-427A-9C58-704779C29B2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E9B503-E23D-44ED-BA73-170BB8E4F931}" type="pres">
      <dgm:prSet presAssocID="{E87C416F-653D-427A-9C58-704779C29B2A}" presName="level3hierChild" presStyleCnt="0"/>
      <dgm:spPr/>
    </dgm:pt>
    <dgm:pt modelId="{D228B5D9-2262-45DC-A19F-323CEFD2A0B7}" type="pres">
      <dgm:prSet presAssocID="{A633F96A-1FE2-487C-A54A-B3F4CD7C14AD}" presName="conn2-1" presStyleLbl="parChTrans1D3" presStyleIdx="3" presStyleCnt="6"/>
      <dgm:spPr/>
      <dgm:t>
        <a:bodyPr/>
        <a:lstStyle/>
        <a:p>
          <a:endParaRPr lang="en-GB"/>
        </a:p>
      </dgm:t>
    </dgm:pt>
    <dgm:pt modelId="{987D5EDA-EC13-4AF7-867C-B12673D11853}" type="pres">
      <dgm:prSet presAssocID="{A633F96A-1FE2-487C-A54A-B3F4CD7C14AD}" presName="connTx" presStyleLbl="parChTrans1D3" presStyleIdx="3" presStyleCnt="6"/>
      <dgm:spPr/>
      <dgm:t>
        <a:bodyPr/>
        <a:lstStyle/>
        <a:p>
          <a:endParaRPr lang="en-GB"/>
        </a:p>
      </dgm:t>
    </dgm:pt>
    <dgm:pt modelId="{E36207B9-906C-428B-9E4D-BD8D1E1013B2}" type="pres">
      <dgm:prSet presAssocID="{4F1CC2D8-01E5-449E-8FCA-FE89612CB7A4}" presName="root2" presStyleCnt="0"/>
      <dgm:spPr/>
    </dgm:pt>
    <dgm:pt modelId="{1C284853-A24F-47AC-9468-E2BC70F4F3D5}" type="pres">
      <dgm:prSet presAssocID="{4F1CC2D8-01E5-449E-8FCA-FE89612CB7A4}" presName="LevelTwoTextNode" presStyleLbl="node3" presStyleIdx="3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4B3F40-3D86-4CD5-BE91-AAB3E61C25DD}" type="pres">
      <dgm:prSet presAssocID="{4F1CC2D8-01E5-449E-8FCA-FE89612CB7A4}" presName="level3hierChild" presStyleCnt="0"/>
      <dgm:spPr/>
    </dgm:pt>
    <dgm:pt modelId="{77F2115A-B442-445D-8833-5E4266408D3F}" type="pres">
      <dgm:prSet presAssocID="{C7B61D48-6967-4DC1-A5D8-6F55AA8C7E55}" presName="conn2-1" presStyleLbl="parChTrans1D3" presStyleIdx="4" presStyleCnt="6"/>
      <dgm:spPr/>
      <dgm:t>
        <a:bodyPr/>
        <a:lstStyle/>
        <a:p>
          <a:endParaRPr lang="en-GB"/>
        </a:p>
      </dgm:t>
    </dgm:pt>
    <dgm:pt modelId="{2CB7F7B7-16EE-44CD-891F-B349FEBBCDCB}" type="pres">
      <dgm:prSet presAssocID="{C7B61D48-6967-4DC1-A5D8-6F55AA8C7E55}" presName="connTx" presStyleLbl="parChTrans1D3" presStyleIdx="4" presStyleCnt="6"/>
      <dgm:spPr/>
      <dgm:t>
        <a:bodyPr/>
        <a:lstStyle/>
        <a:p>
          <a:endParaRPr lang="en-GB"/>
        </a:p>
      </dgm:t>
    </dgm:pt>
    <dgm:pt modelId="{3D66912B-57E4-4A6D-99E2-0ED1EE8A74D1}" type="pres">
      <dgm:prSet presAssocID="{2D21BF66-28EB-49E2-B62C-EC80DC8C7D32}" presName="root2" presStyleCnt="0"/>
      <dgm:spPr/>
    </dgm:pt>
    <dgm:pt modelId="{98EE80EB-3BF6-48EB-9AF5-AF4648CAB501}" type="pres">
      <dgm:prSet presAssocID="{2D21BF66-28EB-49E2-B62C-EC80DC8C7D32}" presName="LevelTwoTextNode" presStyleLbl="node3" presStyleIdx="4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E10E12-E393-4D04-934A-19A7C96ECA9D}" type="pres">
      <dgm:prSet presAssocID="{2D21BF66-28EB-49E2-B62C-EC80DC8C7D32}" presName="level3hierChild" presStyleCnt="0"/>
      <dgm:spPr/>
    </dgm:pt>
    <dgm:pt modelId="{AA95A41C-7C86-47B3-975A-4FDF00B0D472}" type="pres">
      <dgm:prSet presAssocID="{0EBFE8DD-4F78-4FB7-AA40-FF5B13A18968}" presName="conn2-1" presStyleLbl="parChTrans1D3" presStyleIdx="5" presStyleCnt="6"/>
      <dgm:spPr/>
      <dgm:t>
        <a:bodyPr/>
        <a:lstStyle/>
        <a:p>
          <a:endParaRPr lang="en-GB"/>
        </a:p>
      </dgm:t>
    </dgm:pt>
    <dgm:pt modelId="{22E05C7F-6B23-4572-B13A-2AF5AB2FDB89}" type="pres">
      <dgm:prSet presAssocID="{0EBFE8DD-4F78-4FB7-AA40-FF5B13A18968}" presName="connTx" presStyleLbl="parChTrans1D3" presStyleIdx="5" presStyleCnt="6"/>
      <dgm:spPr/>
      <dgm:t>
        <a:bodyPr/>
        <a:lstStyle/>
        <a:p>
          <a:endParaRPr lang="en-GB"/>
        </a:p>
      </dgm:t>
    </dgm:pt>
    <dgm:pt modelId="{B4700A61-3DBD-46E3-BD70-54FE962079F4}" type="pres">
      <dgm:prSet presAssocID="{775F8D1F-E6B0-4016-A743-5857A581C959}" presName="root2" presStyleCnt="0"/>
      <dgm:spPr/>
    </dgm:pt>
    <dgm:pt modelId="{FC4D1E08-DCDF-436E-8D8A-BB6B58A520B4}" type="pres">
      <dgm:prSet presAssocID="{775F8D1F-E6B0-4016-A743-5857A581C959}" presName="LevelTwoTextNode" presStyleLbl="node3" presStyleIdx="5" presStyleCnt="6" custScaleX="2654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FD314E-A5FA-487E-8FBC-118C66BCB291}" type="pres">
      <dgm:prSet presAssocID="{775F8D1F-E6B0-4016-A743-5857A581C959}" presName="level3hierChild" presStyleCnt="0"/>
      <dgm:spPr/>
    </dgm:pt>
  </dgm:ptLst>
  <dgm:cxnLst>
    <dgm:cxn modelId="{14AF776F-71E4-4ECC-99DF-B9DF08A7E0D9}" type="presOf" srcId="{344A491C-4E16-458F-909A-4B7F41412585}" destId="{960F8D50-1668-454C-BF86-982C791E12E0}" srcOrd="0" destOrd="0" presId="urn:microsoft.com/office/officeart/2005/8/layout/hierarchy2"/>
    <dgm:cxn modelId="{EBADD914-0A4F-4E32-B7D1-C5E03E7F7914}" type="presOf" srcId="{C7B61D48-6967-4DC1-A5D8-6F55AA8C7E55}" destId="{2CB7F7B7-16EE-44CD-891F-B349FEBBCDCB}" srcOrd="1" destOrd="0" presId="urn:microsoft.com/office/officeart/2005/8/layout/hierarchy2"/>
    <dgm:cxn modelId="{81FC97F6-3E0E-4D86-9711-96E05557A739}" srcId="{C0575E90-1648-4761-A2B9-C82823B9B97B}" destId="{5AFFE80D-6F1E-4118-B53A-4629E4A26F8E}" srcOrd="1" destOrd="0" parTransId="{BFE4CACB-4AAF-4BB3-85C2-EF759EBE0855}" sibTransId="{52A2CC26-2233-42EA-A160-6673838C8BD6}"/>
    <dgm:cxn modelId="{FB4FC153-0A33-4075-9EE6-6210F29DDD5C}" type="presOf" srcId="{E9D5A956-7C09-492F-892E-E6A5566635A6}" destId="{F87087A0-168A-4FBA-94E1-4DDF47757A6C}" srcOrd="1" destOrd="0" presId="urn:microsoft.com/office/officeart/2005/8/layout/hierarchy2"/>
    <dgm:cxn modelId="{180728EB-CF31-4305-BF8D-1AD165494F9F}" type="presOf" srcId="{E87C416F-653D-427A-9C58-704779C29B2A}" destId="{C1CB25B9-0DBF-47F8-9923-8D469876CF93}" srcOrd="0" destOrd="0" presId="urn:microsoft.com/office/officeart/2005/8/layout/hierarchy2"/>
    <dgm:cxn modelId="{9C1D0CF0-DE20-4C44-8E90-082F45B3AFA8}" srcId="{8DB9EC39-875D-4063-9F96-6B550F04363A}" destId="{C0575E90-1648-4761-A2B9-C82823B9B97B}" srcOrd="0" destOrd="0" parTransId="{7F9A6F49-2E8E-4029-BB62-3606B5246ED6}" sibTransId="{69F86C1C-CB3B-4231-9A48-98164AE479C6}"/>
    <dgm:cxn modelId="{78EF8ED3-FD01-4A03-A8AD-82A733BC23CD}" type="presOf" srcId="{A633F96A-1FE2-487C-A54A-B3F4CD7C14AD}" destId="{987D5EDA-EC13-4AF7-867C-B12673D11853}" srcOrd="1" destOrd="0" presId="urn:microsoft.com/office/officeart/2005/8/layout/hierarchy2"/>
    <dgm:cxn modelId="{77FF8290-EC25-45F2-8D67-EA229C59615B}" type="presOf" srcId="{6A471B2C-9A93-4A02-9320-089ECA5BB80A}" destId="{674398FC-73CF-41EA-B56E-4242DC7F0DD5}" srcOrd="0" destOrd="0" presId="urn:microsoft.com/office/officeart/2005/8/layout/hierarchy2"/>
    <dgm:cxn modelId="{DA11FD6F-4141-4029-8E8D-327A7F16A15A}" type="presOf" srcId="{0EBFE8DD-4F78-4FB7-AA40-FF5B13A18968}" destId="{AA95A41C-7C86-47B3-975A-4FDF00B0D472}" srcOrd="0" destOrd="0" presId="urn:microsoft.com/office/officeart/2005/8/layout/hierarchy2"/>
    <dgm:cxn modelId="{F1F0B248-87C8-48D0-8FA7-BB5D5B6F8787}" srcId="{E87C416F-653D-427A-9C58-704779C29B2A}" destId="{4F1CC2D8-01E5-449E-8FCA-FE89612CB7A4}" srcOrd="0" destOrd="0" parTransId="{A633F96A-1FE2-487C-A54A-B3F4CD7C14AD}" sibTransId="{5147F35A-118E-4522-9972-509B35B2F274}"/>
    <dgm:cxn modelId="{1E90CBF9-8066-4F4B-B84D-2621C6EB037C}" srcId="{E87C416F-653D-427A-9C58-704779C29B2A}" destId="{775F8D1F-E6B0-4016-A743-5857A581C959}" srcOrd="2" destOrd="0" parTransId="{0EBFE8DD-4F78-4FB7-AA40-FF5B13A18968}" sibTransId="{B5FEF874-8131-49C2-A6A6-8597C814115E}"/>
    <dgm:cxn modelId="{DCA23E56-E1AB-4E92-9B13-054C380BC82F}" type="presOf" srcId="{0EBFE8DD-4F78-4FB7-AA40-FF5B13A18968}" destId="{22E05C7F-6B23-4572-B13A-2AF5AB2FDB89}" srcOrd="1" destOrd="0" presId="urn:microsoft.com/office/officeart/2005/8/layout/hierarchy2"/>
    <dgm:cxn modelId="{5AC1AB9D-FB3C-49C9-AFE0-53600F05A6DE}" type="presOf" srcId="{359C0FF8-8936-4961-A593-208396FFC66A}" destId="{B684CD2C-6CA5-4F2A-A8B1-338555F0B742}" srcOrd="1" destOrd="0" presId="urn:microsoft.com/office/officeart/2005/8/layout/hierarchy2"/>
    <dgm:cxn modelId="{BBEBD39E-BE54-42C6-AFE8-796B246CEDFF}" srcId="{C0575E90-1648-4761-A2B9-C82823B9B97B}" destId="{A6F552A2-6ABD-46D4-A2BF-13E601CE2F82}" srcOrd="0" destOrd="0" parTransId="{F2E378D8-F3C9-47EC-BE8D-620B58A8C361}" sibTransId="{51EEFEF9-EFD5-49A8-B569-FBBED1E4077A}"/>
    <dgm:cxn modelId="{B78233D9-161C-47FD-BB28-FBD763B97BD9}" srcId="{C0575E90-1648-4761-A2B9-C82823B9B97B}" destId="{6A471B2C-9A93-4A02-9320-089ECA5BB80A}" srcOrd="2" destOrd="0" parTransId="{E9D5A956-7C09-492F-892E-E6A5566635A6}" sibTransId="{43A7E39D-62EA-4899-92AD-8880CC2C5C2A}"/>
    <dgm:cxn modelId="{1ECC82D6-24D8-44AE-BBC9-2B3993BE2212}" type="presOf" srcId="{F2E378D8-F3C9-47EC-BE8D-620B58A8C361}" destId="{0A90EFC9-A8DF-4EDD-ADED-21FFF22767AA}" srcOrd="0" destOrd="0" presId="urn:microsoft.com/office/officeart/2005/8/layout/hierarchy2"/>
    <dgm:cxn modelId="{67D300AC-E09D-400D-86CF-FCAFE784AC59}" type="presOf" srcId="{C7B61D48-6967-4DC1-A5D8-6F55AA8C7E55}" destId="{77F2115A-B442-445D-8833-5E4266408D3F}" srcOrd="0" destOrd="0" presId="urn:microsoft.com/office/officeart/2005/8/layout/hierarchy2"/>
    <dgm:cxn modelId="{71F73873-A40A-4A8D-8FEE-468C800331EA}" type="presOf" srcId="{8DB9EC39-875D-4063-9F96-6B550F04363A}" destId="{3280B2B2-16E7-42B9-A122-88A7E84D4B48}" srcOrd="0" destOrd="0" presId="urn:microsoft.com/office/officeart/2005/8/layout/hierarchy2"/>
    <dgm:cxn modelId="{BB550243-A594-4428-AB36-630CB9513A77}" srcId="{344A491C-4E16-458F-909A-4B7F41412585}" destId="{8DB9EC39-875D-4063-9F96-6B550F04363A}" srcOrd="0" destOrd="0" parTransId="{9153D19F-CDDD-471E-8059-E81171D80344}" sibTransId="{4CF804A0-F244-428C-ACCC-ADEF35EBCBC1}"/>
    <dgm:cxn modelId="{496E9124-06DD-44F7-B07D-CDC3383FC556}" type="presOf" srcId="{BFE4CACB-4AAF-4BB3-85C2-EF759EBE0855}" destId="{B6F10C02-3EC1-40A4-B01B-9F8126DC9F53}" srcOrd="1" destOrd="0" presId="urn:microsoft.com/office/officeart/2005/8/layout/hierarchy2"/>
    <dgm:cxn modelId="{F736F5BF-B2F9-41DE-BBBD-8A49F1EFAB94}" type="presOf" srcId="{A633F96A-1FE2-487C-A54A-B3F4CD7C14AD}" destId="{D228B5D9-2262-45DC-A19F-323CEFD2A0B7}" srcOrd="0" destOrd="0" presId="urn:microsoft.com/office/officeart/2005/8/layout/hierarchy2"/>
    <dgm:cxn modelId="{44F1874B-2BE3-49D2-B43E-2BAE29A89C26}" srcId="{8DB9EC39-875D-4063-9F96-6B550F04363A}" destId="{E87C416F-653D-427A-9C58-704779C29B2A}" srcOrd="1" destOrd="0" parTransId="{359C0FF8-8936-4961-A593-208396FFC66A}" sibTransId="{C89E2ACC-F111-4C9C-902C-BFEB44981E2C}"/>
    <dgm:cxn modelId="{D1B7B772-7E9A-4005-A61C-E8886E0257F4}" type="presOf" srcId="{5AFFE80D-6F1E-4118-B53A-4629E4A26F8E}" destId="{D89C8ED0-125D-4B8E-8E30-22FE48B1A510}" srcOrd="0" destOrd="0" presId="urn:microsoft.com/office/officeart/2005/8/layout/hierarchy2"/>
    <dgm:cxn modelId="{65986FC3-CA75-4AC3-97BC-9A29EC28D6EC}" type="presOf" srcId="{7F9A6F49-2E8E-4029-BB62-3606B5246ED6}" destId="{EA440D72-9219-4294-9A00-28321B8838BD}" srcOrd="1" destOrd="0" presId="urn:microsoft.com/office/officeart/2005/8/layout/hierarchy2"/>
    <dgm:cxn modelId="{F51E36F6-203B-4188-B8B4-C642935A921C}" srcId="{E87C416F-653D-427A-9C58-704779C29B2A}" destId="{2D21BF66-28EB-49E2-B62C-EC80DC8C7D32}" srcOrd="1" destOrd="0" parTransId="{C7B61D48-6967-4DC1-A5D8-6F55AA8C7E55}" sibTransId="{6349119C-1CCD-4330-BAE8-27F26FAD92E3}"/>
    <dgm:cxn modelId="{36B78247-EC2B-4968-935A-9CEA29835904}" type="presOf" srcId="{7F9A6F49-2E8E-4029-BB62-3606B5246ED6}" destId="{AF458DDB-C63D-4A2F-9253-8A5FE0156E11}" srcOrd="0" destOrd="0" presId="urn:microsoft.com/office/officeart/2005/8/layout/hierarchy2"/>
    <dgm:cxn modelId="{CF1FEC6E-58D2-4DB2-982F-C4BB64C9FA8F}" type="presOf" srcId="{E9D5A956-7C09-492F-892E-E6A5566635A6}" destId="{AFC88CB1-6845-4E0B-87DF-B9302C673DF9}" srcOrd="0" destOrd="0" presId="urn:microsoft.com/office/officeart/2005/8/layout/hierarchy2"/>
    <dgm:cxn modelId="{49F83E69-0792-4382-9142-38019922262D}" type="presOf" srcId="{C0575E90-1648-4761-A2B9-C82823B9B97B}" destId="{AE4135EE-FC6F-40D9-8DB8-7E961571E446}" srcOrd="0" destOrd="0" presId="urn:microsoft.com/office/officeart/2005/8/layout/hierarchy2"/>
    <dgm:cxn modelId="{AB9693D2-5948-4681-A642-F7D1CBA6F5B7}" type="presOf" srcId="{2D21BF66-28EB-49E2-B62C-EC80DC8C7D32}" destId="{98EE80EB-3BF6-48EB-9AF5-AF4648CAB501}" srcOrd="0" destOrd="0" presId="urn:microsoft.com/office/officeart/2005/8/layout/hierarchy2"/>
    <dgm:cxn modelId="{EF2F9735-CD82-45FB-A39F-8271378C061A}" type="presOf" srcId="{775F8D1F-E6B0-4016-A743-5857A581C959}" destId="{FC4D1E08-DCDF-436E-8D8A-BB6B58A520B4}" srcOrd="0" destOrd="0" presId="urn:microsoft.com/office/officeart/2005/8/layout/hierarchy2"/>
    <dgm:cxn modelId="{1483104D-849D-4D38-85A3-4697C53664E3}" type="presOf" srcId="{359C0FF8-8936-4961-A593-208396FFC66A}" destId="{A8D9FE71-D3D3-4C2F-872C-4B33DEC19F53}" srcOrd="0" destOrd="0" presId="urn:microsoft.com/office/officeart/2005/8/layout/hierarchy2"/>
    <dgm:cxn modelId="{D1B8717E-DA09-4F48-93B7-0BD2E31A6E24}" type="presOf" srcId="{BFE4CACB-4AAF-4BB3-85C2-EF759EBE0855}" destId="{C207FCF3-85BD-45B0-BCF1-2910EAB1ABF0}" srcOrd="0" destOrd="0" presId="urn:microsoft.com/office/officeart/2005/8/layout/hierarchy2"/>
    <dgm:cxn modelId="{BAA315D3-CE46-4FDC-9413-BC735AA48532}" type="presOf" srcId="{F2E378D8-F3C9-47EC-BE8D-620B58A8C361}" destId="{3F5BAABF-E796-4671-901A-B85C2E183536}" srcOrd="1" destOrd="0" presId="urn:microsoft.com/office/officeart/2005/8/layout/hierarchy2"/>
    <dgm:cxn modelId="{10C5E5B9-631A-4637-A6F8-6C418D70B76B}" type="presOf" srcId="{A6F552A2-6ABD-46D4-A2BF-13E601CE2F82}" destId="{829609EE-088E-48B5-AE18-D859E1C66865}" srcOrd="0" destOrd="0" presId="urn:microsoft.com/office/officeart/2005/8/layout/hierarchy2"/>
    <dgm:cxn modelId="{D425AC8D-5EBD-410F-9DE6-42A4BAC4F382}" type="presOf" srcId="{4F1CC2D8-01E5-449E-8FCA-FE89612CB7A4}" destId="{1C284853-A24F-47AC-9468-E2BC70F4F3D5}" srcOrd="0" destOrd="0" presId="urn:microsoft.com/office/officeart/2005/8/layout/hierarchy2"/>
    <dgm:cxn modelId="{78498E56-AF7A-4B47-9852-7B4882B62A5B}" type="presParOf" srcId="{960F8D50-1668-454C-BF86-982C791E12E0}" destId="{0A159E55-104C-4732-A4C3-966880A1AC20}" srcOrd="0" destOrd="0" presId="urn:microsoft.com/office/officeart/2005/8/layout/hierarchy2"/>
    <dgm:cxn modelId="{3AC088E3-992F-4715-B08A-42E3A0CCE875}" type="presParOf" srcId="{0A159E55-104C-4732-A4C3-966880A1AC20}" destId="{3280B2B2-16E7-42B9-A122-88A7E84D4B48}" srcOrd="0" destOrd="0" presId="urn:microsoft.com/office/officeart/2005/8/layout/hierarchy2"/>
    <dgm:cxn modelId="{63800C08-18ED-4020-8629-619002AFA67E}" type="presParOf" srcId="{0A159E55-104C-4732-A4C3-966880A1AC20}" destId="{12254B31-0D2C-4212-8D70-4346F3BA7C15}" srcOrd="1" destOrd="0" presId="urn:microsoft.com/office/officeart/2005/8/layout/hierarchy2"/>
    <dgm:cxn modelId="{7A9E31C4-4B4B-4AD9-A071-B51F99F9AE74}" type="presParOf" srcId="{12254B31-0D2C-4212-8D70-4346F3BA7C15}" destId="{AF458DDB-C63D-4A2F-9253-8A5FE0156E11}" srcOrd="0" destOrd="0" presId="urn:microsoft.com/office/officeart/2005/8/layout/hierarchy2"/>
    <dgm:cxn modelId="{8B590BBE-D468-4990-B085-810A325AE349}" type="presParOf" srcId="{AF458DDB-C63D-4A2F-9253-8A5FE0156E11}" destId="{EA440D72-9219-4294-9A00-28321B8838BD}" srcOrd="0" destOrd="0" presId="urn:microsoft.com/office/officeart/2005/8/layout/hierarchy2"/>
    <dgm:cxn modelId="{0A149A2C-BFE6-4E8A-81A2-EDBCE5861BC4}" type="presParOf" srcId="{12254B31-0D2C-4212-8D70-4346F3BA7C15}" destId="{762681B1-58EC-4DB3-962B-0DA0B793662C}" srcOrd="1" destOrd="0" presId="urn:microsoft.com/office/officeart/2005/8/layout/hierarchy2"/>
    <dgm:cxn modelId="{5E7CBB4D-4B98-4412-83A3-18ACEA39623A}" type="presParOf" srcId="{762681B1-58EC-4DB3-962B-0DA0B793662C}" destId="{AE4135EE-FC6F-40D9-8DB8-7E961571E446}" srcOrd="0" destOrd="0" presId="urn:microsoft.com/office/officeart/2005/8/layout/hierarchy2"/>
    <dgm:cxn modelId="{05B9DCDA-D3A4-40F5-86C0-F7BCCD964C0C}" type="presParOf" srcId="{762681B1-58EC-4DB3-962B-0DA0B793662C}" destId="{EA51D4DD-64CD-41CF-BAE6-E9F374A7DCF0}" srcOrd="1" destOrd="0" presId="urn:microsoft.com/office/officeart/2005/8/layout/hierarchy2"/>
    <dgm:cxn modelId="{30A84AA8-24AE-4BD8-ACE1-065F75E05EC7}" type="presParOf" srcId="{EA51D4DD-64CD-41CF-BAE6-E9F374A7DCF0}" destId="{0A90EFC9-A8DF-4EDD-ADED-21FFF22767AA}" srcOrd="0" destOrd="0" presId="urn:microsoft.com/office/officeart/2005/8/layout/hierarchy2"/>
    <dgm:cxn modelId="{2B0ED060-0C3B-4753-8D62-89503D6D4C47}" type="presParOf" srcId="{0A90EFC9-A8DF-4EDD-ADED-21FFF22767AA}" destId="{3F5BAABF-E796-4671-901A-B85C2E183536}" srcOrd="0" destOrd="0" presId="urn:microsoft.com/office/officeart/2005/8/layout/hierarchy2"/>
    <dgm:cxn modelId="{CFADD0AF-C75C-4BE2-AF66-A1B64D4CDB6E}" type="presParOf" srcId="{EA51D4DD-64CD-41CF-BAE6-E9F374A7DCF0}" destId="{643E7846-E6BB-4CCC-8DEF-515E7F8CCEE1}" srcOrd="1" destOrd="0" presId="urn:microsoft.com/office/officeart/2005/8/layout/hierarchy2"/>
    <dgm:cxn modelId="{769F8D55-DB73-4ECB-9E31-2EB8BDB0BFBB}" type="presParOf" srcId="{643E7846-E6BB-4CCC-8DEF-515E7F8CCEE1}" destId="{829609EE-088E-48B5-AE18-D859E1C66865}" srcOrd="0" destOrd="0" presId="urn:microsoft.com/office/officeart/2005/8/layout/hierarchy2"/>
    <dgm:cxn modelId="{ADF03F01-D33C-4922-9659-AC6571A8F4D4}" type="presParOf" srcId="{643E7846-E6BB-4CCC-8DEF-515E7F8CCEE1}" destId="{4F926E91-6BB5-458A-9785-667852C2282B}" srcOrd="1" destOrd="0" presId="urn:microsoft.com/office/officeart/2005/8/layout/hierarchy2"/>
    <dgm:cxn modelId="{421B9A85-A7A0-4305-80AF-D204012B1163}" type="presParOf" srcId="{EA51D4DD-64CD-41CF-BAE6-E9F374A7DCF0}" destId="{C207FCF3-85BD-45B0-BCF1-2910EAB1ABF0}" srcOrd="2" destOrd="0" presId="urn:microsoft.com/office/officeart/2005/8/layout/hierarchy2"/>
    <dgm:cxn modelId="{A93A14BA-07FE-4083-8F82-10EFCD311D36}" type="presParOf" srcId="{C207FCF3-85BD-45B0-BCF1-2910EAB1ABF0}" destId="{B6F10C02-3EC1-40A4-B01B-9F8126DC9F53}" srcOrd="0" destOrd="0" presId="urn:microsoft.com/office/officeart/2005/8/layout/hierarchy2"/>
    <dgm:cxn modelId="{883E9893-7985-4418-A117-455066906178}" type="presParOf" srcId="{EA51D4DD-64CD-41CF-BAE6-E9F374A7DCF0}" destId="{0B3C1179-4409-4926-9CF7-0CBED385C020}" srcOrd="3" destOrd="0" presId="urn:microsoft.com/office/officeart/2005/8/layout/hierarchy2"/>
    <dgm:cxn modelId="{335E30E7-9BAE-4D0A-A15B-5C6AEAC020EB}" type="presParOf" srcId="{0B3C1179-4409-4926-9CF7-0CBED385C020}" destId="{D89C8ED0-125D-4B8E-8E30-22FE48B1A510}" srcOrd="0" destOrd="0" presId="urn:microsoft.com/office/officeart/2005/8/layout/hierarchy2"/>
    <dgm:cxn modelId="{9FFB4A0A-2338-4562-B896-DB093A708F4D}" type="presParOf" srcId="{0B3C1179-4409-4926-9CF7-0CBED385C020}" destId="{7B8F35FE-4112-4AAA-9F1F-19327AA2E5A5}" srcOrd="1" destOrd="0" presId="urn:microsoft.com/office/officeart/2005/8/layout/hierarchy2"/>
    <dgm:cxn modelId="{16E21CC5-98C8-4DE3-8607-D0E8C84228F7}" type="presParOf" srcId="{EA51D4DD-64CD-41CF-BAE6-E9F374A7DCF0}" destId="{AFC88CB1-6845-4E0B-87DF-B9302C673DF9}" srcOrd="4" destOrd="0" presId="urn:microsoft.com/office/officeart/2005/8/layout/hierarchy2"/>
    <dgm:cxn modelId="{6DCB8B9A-0677-4B70-8C12-EB752BF318E1}" type="presParOf" srcId="{AFC88CB1-6845-4E0B-87DF-B9302C673DF9}" destId="{F87087A0-168A-4FBA-94E1-4DDF47757A6C}" srcOrd="0" destOrd="0" presId="urn:microsoft.com/office/officeart/2005/8/layout/hierarchy2"/>
    <dgm:cxn modelId="{E5FB8642-4E3F-483C-B65A-7F6367E2D3A4}" type="presParOf" srcId="{EA51D4DD-64CD-41CF-BAE6-E9F374A7DCF0}" destId="{8D623DB9-15BB-418F-AF3F-2F528A7D15F6}" srcOrd="5" destOrd="0" presId="urn:microsoft.com/office/officeart/2005/8/layout/hierarchy2"/>
    <dgm:cxn modelId="{8CEE9F8F-411E-4D9B-AFBC-9DE3859BEE05}" type="presParOf" srcId="{8D623DB9-15BB-418F-AF3F-2F528A7D15F6}" destId="{674398FC-73CF-41EA-B56E-4242DC7F0DD5}" srcOrd="0" destOrd="0" presId="urn:microsoft.com/office/officeart/2005/8/layout/hierarchy2"/>
    <dgm:cxn modelId="{7AB88C45-64B5-47D5-A4C3-6007FEF54633}" type="presParOf" srcId="{8D623DB9-15BB-418F-AF3F-2F528A7D15F6}" destId="{8E1D322D-90FE-4E25-B650-66242B281A9A}" srcOrd="1" destOrd="0" presId="urn:microsoft.com/office/officeart/2005/8/layout/hierarchy2"/>
    <dgm:cxn modelId="{97B61318-61D9-4518-AA31-AE38A3CED196}" type="presParOf" srcId="{12254B31-0D2C-4212-8D70-4346F3BA7C15}" destId="{A8D9FE71-D3D3-4C2F-872C-4B33DEC19F53}" srcOrd="2" destOrd="0" presId="urn:microsoft.com/office/officeart/2005/8/layout/hierarchy2"/>
    <dgm:cxn modelId="{A1F8DF2E-1C7D-4E81-81CC-1EE5760C1F6A}" type="presParOf" srcId="{A8D9FE71-D3D3-4C2F-872C-4B33DEC19F53}" destId="{B684CD2C-6CA5-4F2A-A8B1-338555F0B742}" srcOrd="0" destOrd="0" presId="urn:microsoft.com/office/officeart/2005/8/layout/hierarchy2"/>
    <dgm:cxn modelId="{701A1164-2B73-488F-85C8-CAB1480D1CE8}" type="presParOf" srcId="{12254B31-0D2C-4212-8D70-4346F3BA7C15}" destId="{29319BD2-A563-4DB1-9B72-7A33534D7AFC}" srcOrd="3" destOrd="0" presId="urn:microsoft.com/office/officeart/2005/8/layout/hierarchy2"/>
    <dgm:cxn modelId="{A5179960-135C-4959-8196-AFE7E1F074D0}" type="presParOf" srcId="{29319BD2-A563-4DB1-9B72-7A33534D7AFC}" destId="{C1CB25B9-0DBF-47F8-9923-8D469876CF93}" srcOrd="0" destOrd="0" presId="urn:microsoft.com/office/officeart/2005/8/layout/hierarchy2"/>
    <dgm:cxn modelId="{0754E15F-31C7-4E0C-A204-52E7F01C3E0F}" type="presParOf" srcId="{29319BD2-A563-4DB1-9B72-7A33534D7AFC}" destId="{1CE9B503-E23D-44ED-BA73-170BB8E4F931}" srcOrd="1" destOrd="0" presId="urn:microsoft.com/office/officeart/2005/8/layout/hierarchy2"/>
    <dgm:cxn modelId="{172F7927-7DDA-469B-B38B-49E140AD1BCB}" type="presParOf" srcId="{1CE9B503-E23D-44ED-BA73-170BB8E4F931}" destId="{D228B5D9-2262-45DC-A19F-323CEFD2A0B7}" srcOrd="0" destOrd="0" presId="urn:microsoft.com/office/officeart/2005/8/layout/hierarchy2"/>
    <dgm:cxn modelId="{AA1D95F7-D30B-400E-B065-8E0B9B4D09F6}" type="presParOf" srcId="{D228B5D9-2262-45DC-A19F-323CEFD2A0B7}" destId="{987D5EDA-EC13-4AF7-867C-B12673D11853}" srcOrd="0" destOrd="0" presId="urn:microsoft.com/office/officeart/2005/8/layout/hierarchy2"/>
    <dgm:cxn modelId="{943B75B7-9708-400B-87AF-90FA9A4E6FF8}" type="presParOf" srcId="{1CE9B503-E23D-44ED-BA73-170BB8E4F931}" destId="{E36207B9-906C-428B-9E4D-BD8D1E1013B2}" srcOrd="1" destOrd="0" presId="urn:microsoft.com/office/officeart/2005/8/layout/hierarchy2"/>
    <dgm:cxn modelId="{F1F2A872-AB0A-4915-9E70-894A78B94907}" type="presParOf" srcId="{E36207B9-906C-428B-9E4D-BD8D1E1013B2}" destId="{1C284853-A24F-47AC-9468-E2BC70F4F3D5}" srcOrd="0" destOrd="0" presId="urn:microsoft.com/office/officeart/2005/8/layout/hierarchy2"/>
    <dgm:cxn modelId="{07427768-02F3-4DA5-88AF-49E3530CECFB}" type="presParOf" srcId="{E36207B9-906C-428B-9E4D-BD8D1E1013B2}" destId="{DA4B3F40-3D86-4CD5-BE91-AAB3E61C25DD}" srcOrd="1" destOrd="0" presId="urn:microsoft.com/office/officeart/2005/8/layout/hierarchy2"/>
    <dgm:cxn modelId="{522B751D-B2D9-4AEA-AE8D-E95C751F1163}" type="presParOf" srcId="{1CE9B503-E23D-44ED-BA73-170BB8E4F931}" destId="{77F2115A-B442-445D-8833-5E4266408D3F}" srcOrd="2" destOrd="0" presId="urn:microsoft.com/office/officeart/2005/8/layout/hierarchy2"/>
    <dgm:cxn modelId="{CB740A39-F9B8-4C3A-B6A4-6EAF88CDAF98}" type="presParOf" srcId="{77F2115A-B442-445D-8833-5E4266408D3F}" destId="{2CB7F7B7-16EE-44CD-891F-B349FEBBCDCB}" srcOrd="0" destOrd="0" presId="urn:microsoft.com/office/officeart/2005/8/layout/hierarchy2"/>
    <dgm:cxn modelId="{5EB2C7B8-58A7-4EB0-B619-D8301FD9C07C}" type="presParOf" srcId="{1CE9B503-E23D-44ED-BA73-170BB8E4F931}" destId="{3D66912B-57E4-4A6D-99E2-0ED1EE8A74D1}" srcOrd="3" destOrd="0" presId="urn:microsoft.com/office/officeart/2005/8/layout/hierarchy2"/>
    <dgm:cxn modelId="{1738F267-BB21-4A5E-8DF0-B252E477E4F3}" type="presParOf" srcId="{3D66912B-57E4-4A6D-99E2-0ED1EE8A74D1}" destId="{98EE80EB-3BF6-48EB-9AF5-AF4648CAB501}" srcOrd="0" destOrd="0" presId="urn:microsoft.com/office/officeart/2005/8/layout/hierarchy2"/>
    <dgm:cxn modelId="{87715179-D37A-4697-894D-E4246CDCBC87}" type="presParOf" srcId="{3D66912B-57E4-4A6D-99E2-0ED1EE8A74D1}" destId="{39E10E12-E393-4D04-934A-19A7C96ECA9D}" srcOrd="1" destOrd="0" presId="urn:microsoft.com/office/officeart/2005/8/layout/hierarchy2"/>
    <dgm:cxn modelId="{F2F5EE7B-0F5C-42AF-9C04-0647BD60D9B2}" type="presParOf" srcId="{1CE9B503-E23D-44ED-BA73-170BB8E4F931}" destId="{AA95A41C-7C86-47B3-975A-4FDF00B0D472}" srcOrd="4" destOrd="0" presId="urn:microsoft.com/office/officeart/2005/8/layout/hierarchy2"/>
    <dgm:cxn modelId="{52410DB5-AD5B-4C75-BCDF-4E9CCEBEFB5E}" type="presParOf" srcId="{AA95A41C-7C86-47B3-975A-4FDF00B0D472}" destId="{22E05C7F-6B23-4572-B13A-2AF5AB2FDB89}" srcOrd="0" destOrd="0" presId="urn:microsoft.com/office/officeart/2005/8/layout/hierarchy2"/>
    <dgm:cxn modelId="{46607591-2294-4FB0-B949-26B37115E87F}" type="presParOf" srcId="{1CE9B503-E23D-44ED-BA73-170BB8E4F931}" destId="{B4700A61-3DBD-46E3-BD70-54FE962079F4}" srcOrd="5" destOrd="0" presId="urn:microsoft.com/office/officeart/2005/8/layout/hierarchy2"/>
    <dgm:cxn modelId="{1520322B-B86B-465C-84D9-A0378592A3E8}" type="presParOf" srcId="{B4700A61-3DBD-46E3-BD70-54FE962079F4}" destId="{FC4D1E08-DCDF-436E-8D8A-BB6B58A520B4}" srcOrd="0" destOrd="0" presId="urn:microsoft.com/office/officeart/2005/8/layout/hierarchy2"/>
    <dgm:cxn modelId="{1C944EE2-7143-408F-95A0-61B172398803}" type="presParOf" srcId="{B4700A61-3DBD-46E3-BD70-54FE962079F4}" destId="{C8FD314E-A5FA-487E-8FBC-118C66BCB2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79CF-B95E-4FF9-A7FB-B93F697A7973}">
      <dsp:nvSpPr>
        <dsp:cNvPr id="0" name=""/>
        <dsp:cNvSpPr/>
      </dsp:nvSpPr>
      <dsp:spPr>
        <a:xfrm rot="5400000">
          <a:off x="4312831" y="-1686838"/>
          <a:ext cx="873631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Sorts points in X’ axis (vehicle always drives forward)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Deletes points behind the crossed position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Deletes excess control points till trajectory gets better </a:t>
          </a:r>
          <a:endParaRPr lang="en-GB" sz="1400" kern="1200" dirty="0"/>
        </a:p>
      </dsp:txBody>
      <dsp:txXfrm rot="-5400000">
        <a:off x="2514519" y="154121"/>
        <a:ext cx="4427609" cy="788337"/>
      </dsp:txXfrm>
    </dsp:sp>
    <dsp:sp modelId="{1EDA5662-58C2-4AEE-89DE-8AAFDCE334A8}">
      <dsp:nvSpPr>
        <dsp:cNvPr id="0" name=""/>
        <dsp:cNvSpPr/>
      </dsp:nvSpPr>
      <dsp:spPr>
        <a:xfrm>
          <a:off x="0" y="2270"/>
          <a:ext cx="2514519" cy="10920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Repair</a:t>
          </a:r>
          <a:endParaRPr lang="en-GB" sz="3700" kern="1200" dirty="0"/>
        </a:p>
      </dsp:txBody>
      <dsp:txXfrm>
        <a:off x="53309" y="55579"/>
        <a:ext cx="2407901" cy="985421"/>
      </dsp:txXfrm>
    </dsp:sp>
    <dsp:sp modelId="{E9F10D40-0951-49DB-B5DF-79EC2E4CFC3E}">
      <dsp:nvSpPr>
        <dsp:cNvPr id="0" name=""/>
        <dsp:cNvSpPr/>
      </dsp:nvSpPr>
      <dsp:spPr>
        <a:xfrm rot="5400000">
          <a:off x="4312831" y="-540196"/>
          <a:ext cx="873631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Add random individuals</a:t>
          </a:r>
          <a:endParaRPr lang="en-GB" sz="1400" kern="1200" dirty="0"/>
        </a:p>
      </dsp:txBody>
      <dsp:txXfrm rot="-5400000">
        <a:off x="2514519" y="1300763"/>
        <a:ext cx="4427609" cy="788337"/>
      </dsp:txXfrm>
    </dsp:sp>
    <dsp:sp modelId="{67ECF360-18E0-49A2-9428-67EE1668C94B}">
      <dsp:nvSpPr>
        <dsp:cNvPr id="0" name=""/>
        <dsp:cNvSpPr/>
      </dsp:nvSpPr>
      <dsp:spPr>
        <a:xfrm>
          <a:off x="0" y="1148911"/>
          <a:ext cx="2514519" cy="10920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Insert</a:t>
          </a:r>
          <a:endParaRPr lang="en-GB" sz="3700" kern="1200" dirty="0"/>
        </a:p>
      </dsp:txBody>
      <dsp:txXfrm>
        <a:off x="53309" y="1202220"/>
        <a:ext cx="2407901" cy="985421"/>
      </dsp:txXfrm>
    </dsp:sp>
    <dsp:sp modelId="{45CB91AA-04B7-48CE-ADCE-7610ABEDEFDF}">
      <dsp:nvSpPr>
        <dsp:cNvPr id="0" name=""/>
        <dsp:cNvSpPr/>
      </dsp:nvSpPr>
      <dsp:spPr>
        <a:xfrm rot="5400000">
          <a:off x="4312831" y="606444"/>
          <a:ext cx="873631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For variable length chromosome</a:t>
          </a:r>
          <a:endParaRPr lang="en-GB" sz="1400" kern="1200" dirty="0"/>
        </a:p>
      </dsp:txBody>
      <dsp:txXfrm rot="-5400000">
        <a:off x="2514519" y="2447404"/>
        <a:ext cx="4427609" cy="788337"/>
      </dsp:txXfrm>
    </dsp:sp>
    <dsp:sp modelId="{C2C563FE-FBB4-4594-89AA-1AAF1267AC71}">
      <dsp:nvSpPr>
        <dsp:cNvPr id="0" name=""/>
        <dsp:cNvSpPr/>
      </dsp:nvSpPr>
      <dsp:spPr>
        <a:xfrm>
          <a:off x="0" y="2295552"/>
          <a:ext cx="2514519" cy="10920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Crossover</a:t>
          </a:r>
          <a:endParaRPr lang="en-GB" sz="3700" kern="1200" dirty="0"/>
        </a:p>
      </dsp:txBody>
      <dsp:txXfrm>
        <a:off x="53309" y="2348861"/>
        <a:ext cx="2407901" cy="985421"/>
      </dsp:txXfrm>
    </dsp:sp>
    <dsp:sp modelId="{B15AA8C9-155C-419B-AB57-320309EA9A3C}">
      <dsp:nvSpPr>
        <dsp:cNvPr id="0" name=""/>
        <dsp:cNvSpPr/>
      </dsp:nvSpPr>
      <dsp:spPr>
        <a:xfrm rot="5400000">
          <a:off x="4312831" y="1753085"/>
          <a:ext cx="873631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Randomly deviate points</a:t>
          </a:r>
          <a:endParaRPr lang="en-GB" sz="1400" kern="1200" dirty="0"/>
        </a:p>
      </dsp:txBody>
      <dsp:txXfrm rot="-5400000">
        <a:off x="2514519" y="3594045"/>
        <a:ext cx="4427609" cy="788337"/>
      </dsp:txXfrm>
    </dsp:sp>
    <dsp:sp modelId="{6BEFAF01-E5C3-482E-9955-B03569A0496A}">
      <dsp:nvSpPr>
        <dsp:cNvPr id="0" name=""/>
        <dsp:cNvSpPr/>
      </dsp:nvSpPr>
      <dsp:spPr>
        <a:xfrm>
          <a:off x="0" y="3442194"/>
          <a:ext cx="2514519" cy="10920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Mutation</a:t>
          </a:r>
          <a:endParaRPr lang="en-GB" sz="3700" kern="1200" dirty="0"/>
        </a:p>
      </dsp:txBody>
      <dsp:txXfrm>
        <a:off x="53309" y="3495503"/>
        <a:ext cx="2407901" cy="985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69" y="4447704"/>
            <a:ext cx="6385639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Genetic Algorithm 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5" y="537321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Presentation of the paper: </a:t>
            </a:r>
            <a:r>
              <a:rPr lang="en-US" sz="1600" dirty="0"/>
              <a:t>R. Kala, K. Warwick (2014) Heuristic based evolution for the coordination of autonomous vehicles in the absence of speed lanes, </a:t>
            </a:r>
            <a:r>
              <a:rPr lang="en-US" sz="1600" i="1" dirty="0"/>
              <a:t>Applied Soft Computing</a:t>
            </a:r>
            <a:r>
              <a:rPr lang="en-US" sz="1600" dirty="0"/>
              <a:t>, 19: 387–402.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Granularity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map - Copy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988840"/>
            <a:ext cx="59046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44737" y="1988840"/>
            <a:ext cx="6396364" cy="4209304"/>
            <a:chOff x="2904" y="1675"/>
            <a:chExt cx="3928" cy="2823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62" y="2562"/>
              <a:ext cx="2450" cy="1093"/>
            </a:xfrm>
            <a:custGeom>
              <a:avLst/>
              <a:gdLst>
                <a:gd name="T0" fmla="*/ 2450 w 2450"/>
                <a:gd name="T1" fmla="*/ 0 h 1093"/>
                <a:gd name="T2" fmla="*/ 526 w 2450"/>
                <a:gd name="T3" fmla="*/ 263 h 1093"/>
                <a:gd name="T4" fmla="*/ 0 w 2450"/>
                <a:gd name="T5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" h="1093">
                  <a:moveTo>
                    <a:pt x="2450" y="0"/>
                  </a:moveTo>
                  <a:cubicBezTo>
                    <a:pt x="1692" y="40"/>
                    <a:pt x="934" y="81"/>
                    <a:pt x="526" y="263"/>
                  </a:cubicBezTo>
                  <a:cubicBezTo>
                    <a:pt x="118" y="445"/>
                    <a:pt x="59" y="769"/>
                    <a:pt x="0" y="109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788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575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502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5443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278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858" y="2548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624" y="2582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707" y="2867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406" y="3512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645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718" y="2495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085" y="2520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319" y="2624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011" y="2719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507" y="3167"/>
              <a:ext cx="143" cy="143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137" y="3128"/>
              <a:ext cx="1399" cy="4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Trajectory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0"/>
            <p:cNvSpPr>
              <a:spLocks noChangeShapeType="1"/>
            </p:cNvSpPr>
            <p:nvPr/>
          </p:nvSpPr>
          <p:spPr bwMode="auto">
            <a:xfrm flipH="1" flipV="1">
              <a:off x="4542" y="2663"/>
              <a:ext cx="225" cy="577"/>
            </a:xfrm>
            <a:prstGeom prst="straightConnector1">
              <a:avLst/>
            </a:prstGeom>
            <a:noFill/>
            <a:ln w="9525">
              <a:solidFill>
                <a:srgbClr val="4C0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246" y="1675"/>
              <a:ext cx="2276" cy="4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Points of checking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5716" y="1854"/>
              <a:ext cx="1116" cy="4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Finer at start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904" y="4041"/>
              <a:ext cx="1487" cy="4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Coarser at the end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7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Priority based coordination</a:t>
            </a:r>
          </a:p>
          <a:p>
            <a:r>
              <a:rPr lang="en-GB" dirty="0" smtClean="0"/>
              <a:t>Only vehicles </a:t>
            </a:r>
            <a:r>
              <a:rPr lang="en-GB" i="1" dirty="0" smtClean="0"/>
              <a:t>ahead </a:t>
            </a:r>
            <a:r>
              <a:rPr lang="en-GB" dirty="0" smtClean="0"/>
              <a:t>considered</a:t>
            </a:r>
          </a:p>
          <a:p>
            <a:endParaRPr lang="en-GB" dirty="0" smtClean="0"/>
          </a:p>
          <a:p>
            <a:r>
              <a:rPr lang="en-GB" dirty="0" smtClean="0"/>
              <a:t>Cooperation added by traffic heuristics</a:t>
            </a:r>
          </a:p>
          <a:p>
            <a:pPr lvl="1"/>
            <a:r>
              <a:rPr lang="en-GB" dirty="0"/>
              <a:t>Overtake</a:t>
            </a:r>
          </a:p>
          <a:p>
            <a:pPr lvl="1"/>
            <a:r>
              <a:rPr lang="en-GB" dirty="0"/>
              <a:t>Vehicle </a:t>
            </a:r>
            <a:r>
              <a:rPr lang="en-GB" dirty="0" smtClean="0"/>
              <a:t>Following</a:t>
            </a:r>
          </a:p>
          <a:p>
            <a:endParaRPr lang="en-GB" dirty="0" smtClean="0"/>
          </a:p>
          <a:p>
            <a:r>
              <a:rPr lang="en-GB" dirty="0" smtClean="0"/>
              <a:t>Vehicle can request another vehicle to </a:t>
            </a:r>
          </a:p>
          <a:p>
            <a:pPr lvl="1"/>
            <a:r>
              <a:rPr lang="en-GB" dirty="0" smtClean="0"/>
              <a:t>Slow down</a:t>
            </a:r>
          </a:p>
          <a:p>
            <a:pPr lvl="1"/>
            <a:r>
              <a:rPr lang="en-GB" dirty="0" smtClean="0"/>
              <a:t>Turn right/left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6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Determination of speed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8081735"/>
              </p:ext>
            </p:extLst>
          </p:nvPr>
        </p:nvGraphicFramePr>
        <p:xfrm>
          <a:off x="395536" y="1268760"/>
          <a:ext cx="489654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8832054"/>
              </p:ext>
            </p:extLst>
          </p:nvPr>
        </p:nvGraphicFramePr>
        <p:xfrm>
          <a:off x="4860032" y="4365104"/>
          <a:ext cx="376808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923928" y="3501008"/>
            <a:ext cx="792088" cy="2664296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955904" y="3501008"/>
            <a:ext cx="792088" cy="1296144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77107198"/>
              </p:ext>
            </p:extLst>
          </p:nvPr>
        </p:nvGraphicFramePr>
        <p:xfrm>
          <a:off x="421389" y="4797152"/>
          <a:ext cx="2782459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1403648" y="3465004"/>
            <a:ext cx="216024" cy="136815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52119" y="1988840"/>
            <a:ext cx="295232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Alternating optimization of path and speed</a:t>
            </a:r>
            <a:endParaRPr lang="en-GB" sz="2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Heuristics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heuristics used: Overtaking and Vehicle Following</a:t>
            </a:r>
          </a:p>
          <a:p>
            <a:endParaRPr lang="en-GB" dirty="0" smtClean="0"/>
          </a:p>
          <a:p>
            <a:r>
              <a:rPr lang="en-GB" dirty="0" smtClean="0"/>
              <a:t>Imparts </a:t>
            </a:r>
            <a:r>
              <a:rPr lang="en-GB" dirty="0"/>
              <a:t>cooperation to an else non-cooperative coordination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Heuristics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9390264"/>
              </p:ext>
            </p:extLst>
          </p:nvPr>
        </p:nvGraphicFramePr>
        <p:xfrm>
          <a:off x="611560" y="155679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1131569" y="1506470"/>
            <a:ext cx="3183576" cy="1490482"/>
            <a:chOff x="2093" y="1678"/>
            <a:chExt cx="4125" cy="1900"/>
          </a:xfrm>
        </p:grpSpPr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2093" y="1678"/>
              <a:ext cx="4110" cy="1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2093" y="2416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3413" y="2686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2483" y="2803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2438" y="274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3413" y="263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0" name="AutoShape 235"/>
            <p:cNvSpPr>
              <a:spLocks noChangeArrowheads="1"/>
            </p:cNvSpPr>
            <p:nvPr/>
          </p:nvSpPr>
          <p:spPr bwMode="auto">
            <a:xfrm>
              <a:off x="2333" y="1876"/>
              <a:ext cx="1935" cy="540"/>
            </a:xfrm>
            <a:prstGeom prst="wedgeEllipseCallout">
              <a:avLst>
                <a:gd name="adj1" fmla="val 19042"/>
                <a:gd name="adj2" fmla="val 9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5528" y="2771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5498" y="271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3" name="AutoShape 238"/>
            <p:cNvSpPr>
              <a:spLocks noChangeArrowheads="1"/>
            </p:cNvSpPr>
            <p:nvPr/>
          </p:nvSpPr>
          <p:spPr bwMode="auto">
            <a:xfrm>
              <a:off x="4418" y="1831"/>
              <a:ext cx="1785" cy="540"/>
            </a:xfrm>
            <a:prstGeom prst="wedgeEllipseCallout">
              <a:avLst>
                <a:gd name="adj1" fmla="val 25685"/>
                <a:gd name="adj2" fmla="val 1227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008" y="2533"/>
              <a:ext cx="3210" cy="664"/>
            </a:xfrm>
            <a:custGeom>
              <a:avLst/>
              <a:gdLst>
                <a:gd name="T0" fmla="*/ 0 w 3210"/>
                <a:gd name="T1" fmla="*/ 315 h 664"/>
                <a:gd name="T2" fmla="*/ 225 w 3210"/>
                <a:gd name="T3" fmla="*/ 350 h 664"/>
                <a:gd name="T4" fmla="*/ 405 w 3210"/>
                <a:gd name="T5" fmla="*/ 628 h 664"/>
                <a:gd name="T6" fmla="*/ 1410 w 3210"/>
                <a:gd name="T7" fmla="*/ 566 h 664"/>
                <a:gd name="T8" fmla="*/ 1860 w 3210"/>
                <a:gd name="T9" fmla="*/ 153 h 664"/>
                <a:gd name="T10" fmla="*/ 2055 w 3210"/>
                <a:gd name="T11" fmla="*/ 22 h 664"/>
                <a:gd name="T12" fmla="*/ 3015 w 3210"/>
                <a:gd name="T13" fmla="*/ 22 h 664"/>
                <a:gd name="T14" fmla="*/ 3210 w 3210"/>
                <a:gd name="T15" fmla="*/ 10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664">
                  <a:moveTo>
                    <a:pt x="0" y="315"/>
                  </a:moveTo>
                  <a:cubicBezTo>
                    <a:pt x="79" y="306"/>
                    <a:pt x="158" y="298"/>
                    <a:pt x="225" y="350"/>
                  </a:cubicBezTo>
                  <a:cubicBezTo>
                    <a:pt x="292" y="402"/>
                    <a:pt x="208" y="592"/>
                    <a:pt x="405" y="628"/>
                  </a:cubicBezTo>
                  <a:cubicBezTo>
                    <a:pt x="602" y="664"/>
                    <a:pt x="1168" y="645"/>
                    <a:pt x="1410" y="566"/>
                  </a:cubicBezTo>
                  <a:cubicBezTo>
                    <a:pt x="1652" y="487"/>
                    <a:pt x="1753" y="244"/>
                    <a:pt x="1860" y="153"/>
                  </a:cubicBezTo>
                  <a:cubicBezTo>
                    <a:pt x="1967" y="62"/>
                    <a:pt x="1863" y="44"/>
                    <a:pt x="2055" y="22"/>
                  </a:cubicBezTo>
                  <a:cubicBezTo>
                    <a:pt x="2247" y="0"/>
                    <a:pt x="2823" y="8"/>
                    <a:pt x="3015" y="22"/>
                  </a:cubicBezTo>
                  <a:cubicBezTo>
                    <a:pt x="3207" y="36"/>
                    <a:pt x="3208" y="70"/>
                    <a:pt x="3210" y="10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978" y="2728"/>
              <a:ext cx="3210" cy="634"/>
            </a:xfrm>
            <a:custGeom>
              <a:avLst/>
              <a:gdLst>
                <a:gd name="T0" fmla="*/ 0 w 3210"/>
                <a:gd name="T1" fmla="*/ 315 h 664"/>
                <a:gd name="T2" fmla="*/ 225 w 3210"/>
                <a:gd name="T3" fmla="*/ 350 h 664"/>
                <a:gd name="T4" fmla="*/ 405 w 3210"/>
                <a:gd name="T5" fmla="*/ 628 h 664"/>
                <a:gd name="T6" fmla="*/ 1410 w 3210"/>
                <a:gd name="T7" fmla="*/ 566 h 664"/>
                <a:gd name="T8" fmla="*/ 1860 w 3210"/>
                <a:gd name="T9" fmla="*/ 153 h 664"/>
                <a:gd name="T10" fmla="*/ 2055 w 3210"/>
                <a:gd name="T11" fmla="*/ 22 h 664"/>
                <a:gd name="T12" fmla="*/ 3015 w 3210"/>
                <a:gd name="T13" fmla="*/ 22 h 664"/>
                <a:gd name="T14" fmla="*/ 3210 w 3210"/>
                <a:gd name="T15" fmla="*/ 10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664">
                  <a:moveTo>
                    <a:pt x="0" y="315"/>
                  </a:moveTo>
                  <a:cubicBezTo>
                    <a:pt x="79" y="306"/>
                    <a:pt x="158" y="298"/>
                    <a:pt x="225" y="350"/>
                  </a:cubicBezTo>
                  <a:cubicBezTo>
                    <a:pt x="292" y="402"/>
                    <a:pt x="208" y="592"/>
                    <a:pt x="405" y="628"/>
                  </a:cubicBezTo>
                  <a:cubicBezTo>
                    <a:pt x="602" y="664"/>
                    <a:pt x="1168" y="645"/>
                    <a:pt x="1410" y="566"/>
                  </a:cubicBezTo>
                  <a:cubicBezTo>
                    <a:pt x="1652" y="487"/>
                    <a:pt x="1753" y="244"/>
                    <a:pt x="1860" y="153"/>
                  </a:cubicBezTo>
                  <a:cubicBezTo>
                    <a:pt x="1967" y="62"/>
                    <a:pt x="1863" y="44"/>
                    <a:pt x="2055" y="22"/>
                  </a:cubicBezTo>
                  <a:cubicBezTo>
                    <a:pt x="2247" y="0"/>
                    <a:pt x="2823" y="8"/>
                    <a:pt x="3015" y="22"/>
                  </a:cubicBezTo>
                  <a:cubicBezTo>
                    <a:pt x="3207" y="36"/>
                    <a:pt x="3208" y="70"/>
                    <a:pt x="3210" y="10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cxnSp>
          <p:nvCxnSpPr>
            <p:cNvPr id="206" name="AutoShape 241"/>
            <p:cNvCxnSpPr>
              <a:cxnSpLocks noChangeShapeType="1"/>
            </p:cNvCxnSpPr>
            <p:nvPr/>
          </p:nvCxnSpPr>
          <p:spPr bwMode="auto">
            <a:xfrm>
              <a:off x="3908" y="2686"/>
              <a:ext cx="51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AutoShape 242"/>
            <p:cNvCxnSpPr>
              <a:cxnSpLocks noChangeShapeType="1"/>
            </p:cNvCxnSpPr>
            <p:nvPr/>
          </p:nvCxnSpPr>
          <p:spPr bwMode="auto">
            <a:xfrm>
              <a:off x="3878" y="2913"/>
              <a:ext cx="51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4943" y="2775"/>
              <a:ext cx="630" cy="251"/>
            </a:xfrm>
            <a:custGeom>
              <a:avLst/>
              <a:gdLst>
                <a:gd name="T0" fmla="*/ 630 w 630"/>
                <a:gd name="T1" fmla="*/ 0 h 251"/>
                <a:gd name="T2" fmla="*/ 315 w 630"/>
                <a:gd name="T3" fmla="*/ 71 h 251"/>
                <a:gd name="T4" fmla="*/ 210 w 630"/>
                <a:gd name="T5" fmla="*/ 166 h 251"/>
                <a:gd name="T6" fmla="*/ 0 w 630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251">
                  <a:moveTo>
                    <a:pt x="630" y="0"/>
                  </a:moveTo>
                  <a:cubicBezTo>
                    <a:pt x="507" y="21"/>
                    <a:pt x="385" y="43"/>
                    <a:pt x="315" y="71"/>
                  </a:cubicBezTo>
                  <a:cubicBezTo>
                    <a:pt x="245" y="99"/>
                    <a:pt x="262" y="136"/>
                    <a:pt x="210" y="166"/>
                  </a:cubicBezTo>
                  <a:cubicBezTo>
                    <a:pt x="158" y="196"/>
                    <a:pt x="79" y="223"/>
                    <a:pt x="0" y="25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4913" y="3029"/>
              <a:ext cx="630" cy="251"/>
            </a:xfrm>
            <a:custGeom>
              <a:avLst/>
              <a:gdLst>
                <a:gd name="T0" fmla="*/ 630 w 630"/>
                <a:gd name="T1" fmla="*/ 0 h 251"/>
                <a:gd name="T2" fmla="*/ 315 w 630"/>
                <a:gd name="T3" fmla="*/ 71 h 251"/>
                <a:gd name="T4" fmla="*/ 210 w 630"/>
                <a:gd name="T5" fmla="*/ 166 h 251"/>
                <a:gd name="T6" fmla="*/ 0 w 630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251">
                  <a:moveTo>
                    <a:pt x="630" y="0"/>
                  </a:moveTo>
                  <a:cubicBezTo>
                    <a:pt x="507" y="21"/>
                    <a:pt x="385" y="43"/>
                    <a:pt x="315" y="71"/>
                  </a:cubicBezTo>
                  <a:cubicBezTo>
                    <a:pt x="245" y="99"/>
                    <a:pt x="262" y="136"/>
                    <a:pt x="210" y="166"/>
                  </a:cubicBezTo>
                  <a:cubicBezTo>
                    <a:pt x="158" y="196"/>
                    <a:pt x="79" y="223"/>
                    <a:pt x="0" y="25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cxnSp>
          <p:nvCxnSpPr>
            <p:cNvPr id="210" name="AutoShape 245"/>
            <p:cNvCxnSpPr>
              <a:cxnSpLocks noChangeShapeType="1"/>
            </p:cNvCxnSpPr>
            <p:nvPr/>
          </p:nvCxnSpPr>
          <p:spPr bwMode="auto">
            <a:xfrm>
              <a:off x="3920" y="2839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AutoShape 246"/>
            <p:cNvCxnSpPr>
              <a:cxnSpLocks noChangeShapeType="1"/>
            </p:cNvCxnSpPr>
            <p:nvPr/>
          </p:nvCxnSpPr>
          <p:spPr bwMode="auto">
            <a:xfrm flipH="1">
              <a:off x="5244" y="2913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AutoShape 247"/>
            <p:cNvCxnSpPr>
              <a:cxnSpLocks noChangeShapeType="1"/>
            </p:cNvCxnSpPr>
            <p:nvPr/>
          </p:nvCxnSpPr>
          <p:spPr bwMode="auto">
            <a:xfrm>
              <a:off x="2935" y="2916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1098812" y="3161663"/>
            <a:ext cx="3401179" cy="1203441"/>
            <a:chOff x="1970" y="4031"/>
            <a:chExt cx="4140" cy="1327"/>
          </a:xfrm>
        </p:grpSpPr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1970" y="4031"/>
              <a:ext cx="4110" cy="1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1970" y="4217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3290" y="4304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2330" y="4677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2315" y="4600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3290" y="424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5390" y="4780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5375" y="470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825" y="4402"/>
              <a:ext cx="3285" cy="494"/>
            </a:xfrm>
            <a:custGeom>
              <a:avLst/>
              <a:gdLst>
                <a:gd name="T0" fmla="*/ 0 w 3285"/>
                <a:gd name="T1" fmla="*/ 274 h 494"/>
                <a:gd name="T2" fmla="*/ 420 w 3285"/>
                <a:gd name="T3" fmla="*/ 244 h 494"/>
                <a:gd name="T4" fmla="*/ 645 w 3285"/>
                <a:gd name="T5" fmla="*/ 452 h 494"/>
                <a:gd name="T6" fmla="*/ 1275 w 3285"/>
                <a:gd name="T7" fmla="*/ 452 h 494"/>
                <a:gd name="T8" fmla="*/ 1860 w 3285"/>
                <a:gd name="T9" fmla="*/ 197 h 494"/>
                <a:gd name="T10" fmla="*/ 2565 w 3285"/>
                <a:gd name="T11" fmla="*/ 28 h 494"/>
                <a:gd name="T12" fmla="*/ 3285 w 3285"/>
                <a:gd name="T13" fmla="*/ 2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5" h="494">
                  <a:moveTo>
                    <a:pt x="0" y="274"/>
                  </a:moveTo>
                  <a:cubicBezTo>
                    <a:pt x="156" y="244"/>
                    <a:pt x="313" y="214"/>
                    <a:pt x="420" y="244"/>
                  </a:cubicBezTo>
                  <a:cubicBezTo>
                    <a:pt x="527" y="274"/>
                    <a:pt x="503" y="417"/>
                    <a:pt x="645" y="452"/>
                  </a:cubicBezTo>
                  <a:cubicBezTo>
                    <a:pt x="787" y="487"/>
                    <a:pt x="1072" y="494"/>
                    <a:pt x="1275" y="452"/>
                  </a:cubicBezTo>
                  <a:cubicBezTo>
                    <a:pt x="1478" y="410"/>
                    <a:pt x="1645" y="268"/>
                    <a:pt x="1860" y="197"/>
                  </a:cubicBezTo>
                  <a:cubicBezTo>
                    <a:pt x="2075" y="126"/>
                    <a:pt x="2328" y="56"/>
                    <a:pt x="2565" y="28"/>
                  </a:cubicBezTo>
                  <a:cubicBezTo>
                    <a:pt x="2802" y="0"/>
                    <a:pt x="3043" y="14"/>
                    <a:pt x="3285" y="28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825" y="4648"/>
              <a:ext cx="3285" cy="494"/>
            </a:xfrm>
            <a:custGeom>
              <a:avLst/>
              <a:gdLst>
                <a:gd name="T0" fmla="*/ 0 w 3285"/>
                <a:gd name="T1" fmla="*/ 274 h 494"/>
                <a:gd name="T2" fmla="*/ 420 w 3285"/>
                <a:gd name="T3" fmla="*/ 244 h 494"/>
                <a:gd name="T4" fmla="*/ 645 w 3285"/>
                <a:gd name="T5" fmla="*/ 452 h 494"/>
                <a:gd name="T6" fmla="*/ 1275 w 3285"/>
                <a:gd name="T7" fmla="*/ 452 h 494"/>
                <a:gd name="T8" fmla="*/ 1860 w 3285"/>
                <a:gd name="T9" fmla="*/ 197 h 494"/>
                <a:gd name="T10" fmla="*/ 2565 w 3285"/>
                <a:gd name="T11" fmla="*/ 28 h 494"/>
                <a:gd name="T12" fmla="*/ 3285 w 3285"/>
                <a:gd name="T13" fmla="*/ 2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5" h="494">
                  <a:moveTo>
                    <a:pt x="0" y="274"/>
                  </a:moveTo>
                  <a:cubicBezTo>
                    <a:pt x="156" y="244"/>
                    <a:pt x="313" y="214"/>
                    <a:pt x="420" y="244"/>
                  </a:cubicBezTo>
                  <a:cubicBezTo>
                    <a:pt x="527" y="274"/>
                    <a:pt x="503" y="417"/>
                    <a:pt x="645" y="452"/>
                  </a:cubicBezTo>
                  <a:cubicBezTo>
                    <a:pt x="787" y="487"/>
                    <a:pt x="1072" y="494"/>
                    <a:pt x="1275" y="452"/>
                  </a:cubicBezTo>
                  <a:cubicBezTo>
                    <a:pt x="1478" y="410"/>
                    <a:pt x="1645" y="268"/>
                    <a:pt x="1860" y="197"/>
                  </a:cubicBezTo>
                  <a:cubicBezTo>
                    <a:pt x="2075" y="126"/>
                    <a:pt x="2328" y="56"/>
                    <a:pt x="2565" y="28"/>
                  </a:cubicBezTo>
                  <a:cubicBezTo>
                    <a:pt x="2802" y="0"/>
                    <a:pt x="3043" y="14"/>
                    <a:pt x="3285" y="28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785" y="4319"/>
              <a:ext cx="825" cy="83"/>
            </a:xfrm>
            <a:custGeom>
              <a:avLst/>
              <a:gdLst>
                <a:gd name="T0" fmla="*/ 0 w 1035"/>
                <a:gd name="T1" fmla="*/ 0 h 98"/>
                <a:gd name="T2" fmla="*/ 390 w 1035"/>
                <a:gd name="T3" fmla="*/ 15 h 98"/>
                <a:gd name="T4" fmla="*/ 540 w 1035"/>
                <a:gd name="T5" fmla="*/ 15 h 98"/>
                <a:gd name="T6" fmla="*/ 1035 w 1035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5" h="98">
                  <a:moveTo>
                    <a:pt x="0" y="0"/>
                  </a:moveTo>
                  <a:cubicBezTo>
                    <a:pt x="150" y="6"/>
                    <a:pt x="300" y="12"/>
                    <a:pt x="390" y="15"/>
                  </a:cubicBezTo>
                  <a:cubicBezTo>
                    <a:pt x="480" y="18"/>
                    <a:pt x="433" y="1"/>
                    <a:pt x="540" y="15"/>
                  </a:cubicBezTo>
                  <a:cubicBezTo>
                    <a:pt x="647" y="29"/>
                    <a:pt x="841" y="63"/>
                    <a:pt x="1035" y="9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695" y="4506"/>
              <a:ext cx="825" cy="83"/>
            </a:xfrm>
            <a:custGeom>
              <a:avLst/>
              <a:gdLst>
                <a:gd name="T0" fmla="*/ 0 w 1035"/>
                <a:gd name="T1" fmla="*/ 0 h 98"/>
                <a:gd name="T2" fmla="*/ 390 w 1035"/>
                <a:gd name="T3" fmla="*/ 15 h 98"/>
                <a:gd name="T4" fmla="*/ 540 w 1035"/>
                <a:gd name="T5" fmla="*/ 15 h 98"/>
                <a:gd name="T6" fmla="*/ 1035 w 1035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5" h="98">
                  <a:moveTo>
                    <a:pt x="0" y="0"/>
                  </a:moveTo>
                  <a:cubicBezTo>
                    <a:pt x="150" y="6"/>
                    <a:pt x="300" y="12"/>
                    <a:pt x="390" y="15"/>
                  </a:cubicBezTo>
                  <a:cubicBezTo>
                    <a:pt x="480" y="18"/>
                    <a:pt x="433" y="1"/>
                    <a:pt x="540" y="15"/>
                  </a:cubicBezTo>
                  <a:cubicBezTo>
                    <a:pt x="647" y="29"/>
                    <a:pt x="841" y="63"/>
                    <a:pt x="1035" y="9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4610" y="4774"/>
              <a:ext cx="795" cy="169"/>
            </a:xfrm>
            <a:custGeom>
              <a:avLst/>
              <a:gdLst>
                <a:gd name="T0" fmla="*/ 795 w 795"/>
                <a:gd name="T1" fmla="*/ 21 h 169"/>
                <a:gd name="T2" fmla="*/ 585 w 795"/>
                <a:gd name="T3" fmla="*/ 21 h 169"/>
                <a:gd name="T4" fmla="*/ 480 w 795"/>
                <a:gd name="T5" fmla="*/ 146 h 169"/>
                <a:gd name="T6" fmla="*/ 315 w 795"/>
                <a:gd name="T7" fmla="*/ 156 h 169"/>
                <a:gd name="T8" fmla="*/ 0 w 795"/>
                <a:gd name="T9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169">
                  <a:moveTo>
                    <a:pt x="795" y="21"/>
                  </a:moveTo>
                  <a:cubicBezTo>
                    <a:pt x="716" y="10"/>
                    <a:pt x="637" y="0"/>
                    <a:pt x="585" y="21"/>
                  </a:cubicBezTo>
                  <a:cubicBezTo>
                    <a:pt x="533" y="42"/>
                    <a:pt x="525" y="123"/>
                    <a:pt x="480" y="146"/>
                  </a:cubicBezTo>
                  <a:cubicBezTo>
                    <a:pt x="435" y="169"/>
                    <a:pt x="395" y="154"/>
                    <a:pt x="315" y="156"/>
                  </a:cubicBezTo>
                  <a:cubicBezTo>
                    <a:pt x="235" y="158"/>
                    <a:pt x="117" y="157"/>
                    <a:pt x="0" y="156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4610" y="4958"/>
              <a:ext cx="795" cy="169"/>
            </a:xfrm>
            <a:custGeom>
              <a:avLst/>
              <a:gdLst>
                <a:gd name="T0" fmla="*/ 795 w 795"/>
                <a:gd name="T1" fmla="*/ 21 h 169"/>
                <a:gd name="T2" fmla="*/ 585 w 795"/>
                <a:gd name="T3" fmla="*/ 21 h 169"/>
                <a:gd name="T4" fmla="*/ 480 w 795"/>
                <a:gd name="T5" fmla="*/ 146 h 169"/>
                <a:gd name="T6" fmla="*/ 315 w 795"/>
                <a:gd name="T7" fmla="*/ 156 h 169"/>
                <a:gd name="T8" fmla="*/ 0 w 795"/>
                <a:gd name="T9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169">
                  <a:moveTo>
                    <a:pt x="795" y="21"/>
                  </a:moveTo>
                  <a:cubicBezTo>
                    <a:pt x="716" y="10"/>
                    <a:pt x="637" y="0"/>
                    <a:pt x="585" y="21"/>
                  </a:cubicBezTo>
                  <a:cubicBezTo>
                    <a:pt x="533" y="42"/>
                    <a:pt x="525" y="123"/>
                    <a:pt x="480" y="146"/>
                  </a:cubicBezTo>
                  <a:cubicBezTo>
                    <a:pt x="435" y="169"/>
                    <a:pt x="395" y="154"/>
                    <a:pt x="315" y="156"/>
                  </a:cubicBezTo>
                  <a:cubicBezTo>
                    <a:pt x="235" y="158"/>
                    <a:pt x="117" y="157"/>
                    <a:pt x="0" y="156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cxnSp>
          <p:nvCxnSpPr>
            <p:cNvPr id="191" name="AutoShape 263"/>
            <p:cNvCxnSpPr>
              <a:cxnSpLocks noChangeShapeType="1"/>
            </p:cNvCxnSpPr>
            <p:nvPr/>
          </p:nvCxnSpPr>
          <p:spPr bwMode="auto">
            <a:xfrm>
              <a:off x="3788" y="4430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264"/>
            <p:cNvCxnSpPr>
              <a:cxnSpLocks noChangeShapeType="1"/>
            </p:cNvCxnSpPr>
            <p:nvPr/>
          </p:nvCxnSpPr>
          <p:spPr bwMode="auto">
            <a:xfrm flipH="1">
              <a:off x="5109" y="4896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265"/>
            <p:cNvCxnSpPr>
              <a:cxnSpLocks noChangeShapeType="1"/>
            </p:cNvCxnSpPr>
            <p:nvPr/>
          </p:nvCxnSpPr>
          <p:spPr bwMode="auto">
            <a:xfrm>
              <a:off x="2825" y="4774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4973898" y="1465194"/>
            <a:ext cx="3162903" cy="1531758"/>
            <a:chOff x="6725" y="1681"/>
            <a:chExt cx="4125" cy="1975"/>
          </a:xfrm>
        </p:grpSpPr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6725" y="1681"/>
              <a:ext cx="4110" cy="1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6725" y="2419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8045" y="2689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7115" y="2806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7070" y="2744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8045" y="264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4" name="AutoShape 273"/>
            <p:cNvSpPr>
              <a:spLocks noChangeArrowheads="1"/>
            </p:cNvSpPr>
            <p:nvPr/>
          </p:nvSpPr>
          <p:spPr bwMode="auto">
            <a:xfrm>
              <a:off x="6965" y="1879"/>
              <a:ext cx="1935" cy="540"/>
            </a:xfrm>
            <a:prstGeom prst="wedgeEllipseCallout">
              <a:avLst>
                <a:gd name="adj1" fmla="val 19042"/>
                <a:gd name="adj2" fmla="val 9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10160" y="2774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10130" y="2716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7" name="AutoShape 276"/>
            <p:cNvSpPr>
              <a:spLocks noChangeArrowheads="1"/>
            </p:cNvSpPr>
            <p:nvPr/>
          </p:nvSpPr>
          <p:spPr bwMode="auto">
            <a:xfrm>
              <a:off x="9050" y="1834"/>
              <a:ext cx="1785" cy="540"/>
            </a:xfrm>
            <a:prstGeom prst="wedgeEllipseCallout">
              <a:avLst>
                <a:gd name="adj1" fmla="val 25685"/>
                <a:gd name="adj2" fmla="val 1227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7640" y="2536"/>
              <a:ext cx="3210" cy="664"/>
            </a:xfrm>
            <a:custGeom>
              <a:avLst/>
              <a:gdLst>
                <a:gd name="T0" fmla="*/ 0 w 3210"/>
                <a:gd name="T1" fmla="*/ 315 h 664"/>
                <a:gd name="T2" fmla="*/ 225 w 3210"/>
                <a:gd name="T3" fmla="*/ 350 h 664"/>
                <a:gd name="T4" fmla="*/ 405 w 3210"/>
                <a:gd name="T5" fmla="*/ 628 h 664"/>
                <a:gd name="T6" fmla="*/ 1410 w 3210"/>
                <a:gd name="T7" fmla="*/ 566 h 664"/>
                <a:gd name="T8" fmla="*/ 1860 w 3210"/>
                <a:gd name="T9" fmla="*/ 153 h 664"/>
                <a:gd name="T10" fmla="*/ 2055 w 3210"/>
                <a:gd name="T11" fmla="*/ 22 h 664"/>
                <a:gd name="T12" fmla="*/ 3015 w 3210"/>
                <a:gd name="T13" fmla="*/ 22 h 664"/>
                <a:gd name="T14" fmla="*/ 3210 w 3210"/>
                <a:gd name="T15" fmla="*/ 10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664">
                  <a:moveTo>
                    <a:pt x="0" y="315"/>
                  </a:moveTo>
                  <a:cubicBezTo>
                    <a:pt x="79" y="306"/>
                    <a:pt x="158" y="298"/>
                    <a:pt x="225" y="350"/>
                  </a:cubicBezTo>
                  <a:cubicBezTo>
                    <a:pt x="292" y="402"/>
                    <a:pt x="208" y="592"/>
                    <a:pt x="405" y="628"/>
                  </a:cubicBezTo>
                  <a:cubicBezTo>
                    <a:pt x="602" y="664"/>
                    <a:pt x="1168" y="645"/>
                    <a:pt x="1410" y="566"/>
                  </a:cubicBezTo>
                  <a:cubicBezTo>
                    <a:pt x="1652" y="487"/>
                    <a:pt x="1753" y="244"/>
                    <a:pt x="1860" y="153"/>
                  </a:cubicBezTo>
                  <a:cubicBezTo>
                    <a:pt x="1967" y="62"/>
                    <a:pt x="1863" y="44"/>
                    <a:pt x="2055" y="22"/>
                  </a:cubicBezTo>
                  <a:cubicBezTo>
                    <a:pt x="2247" y="0"/>
                    <a:pt x="2823" y="8"/>
                    <a:pt x="3015" y="22"/>
                  </a:cubicBezTo>
                  <a:cubicBezTo>
                    <a:pt x="3207" y="36"/>
                    <a:pt x="3208" y="70"/>
                    <a:pt x="3210" y="10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7610" y="2731"/>
              <a:ext cx="3210" cy="634"/>
            </a:xfrm>
            <a:custGeom>
              <a:avLst/>
              <a:gdLst>
                <a:gd name="T0" fmla="*/ 0 w 3210"/>
                <a:gd name="T1" fmla="*/ 315 h 664"/>
                <a:gd name="T2" fmla="*/ 225 w 3210"/>
                <a:gd name="T3" fmla="*/ 350 h 664"/>
                <a:gd name="T4" fmla="*/ 405 w 3210"/>
                <a:gd name="T5" fmla="*/ 628 h 664"/>
                <a:gd name="T6" fmla="*/ 1410 w 3210"/>
                <a:gd name="T7" fmla="*/ 566 h 664"/>
                <a:gd name="T8" fmla="*/ 1860 w 3210"/>
                <a:gd name="T9" fmla="*/ 153 h 664"/>
                <a:gd name="T10" fmla="*/ 2055 w 3210"/>
                <a:gd name="T11" fmla="*/ 22 h 664"/>
                <a:gd name="T12" fmla="*/ 3015 w 3210"/>
                <a:gd name="T13" fmla="*/ 22 h 664"/>
                <a:gd name="T14" fmla="*/ 3210 w 3210"/>
                <a:gd name="T15" fmla="*/ 10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664">
                  <a:moveTo>
                    <a:pt x="0" y="315"/>
                  </a:moveTo>
                  <a:cubicBezTo>
                    <a:pt x="79" y="306"/>
                    <a:pt x="158" y="298"/>
                    <a:pt x="225" y="350"/>
                  </a:cubicBezTo>
                  <a:cubicBezTo>
                    <a:pt x="292" y="402"/>
                    <a:pt x="208" y="592"/>
                    <a:pt x="405" y="628"/>
                  </a:cubicBezTo>
                  <a:cubicBezTo>
                    <a:pt x="602" y="664"/>
                    <a:pt x="1168" y="645"/>
                    <a:pt x="1410" y="566"/>
                  </a:cubicBezTo>
                  <a:cubicBezTo>
                    <a:pt x="1652" y="487"/>
                    <a:pt x="1753" y="244"/>
                    <a:pt x="1860" y="153"/>
                  </a:cubicBezTo>
                  <a:cubicBezTo>
                    <a:pt x="1967" y="62"/>
                    <a:pt x="1863" y="44"/>
                    <a:pt x="2055" y="22"/>
                  </a:cubicBezTo>
                  <a:cubicBezTo>
                    <a:pt x="2247" y="0"/>
                    <a:pt x="2823" y="8"/>
                    <a:pt x="3015" y="22"/>
                  </a:cubicBezTo>
                  <a:cubicBezTo>
                    <a:pt x="3207" y="36"/>
                    <a:pt x="3208" y="70"/>
                    <a:pt x="3210" y="10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8540" y="2511"/>
              <a:ext cx="735" cy="178"/>
            </a:xfrm>
            <a:custGeom>
              <a:avLst/>
              <a:gdLst>
                <a:gd name="T0" fmla="*/ 0 w 840"/>
                <a:gd name="T1" fmla="*/ 178 h 178"/>
                <a:gd name="T2" fmla="*/ 75 w 840"/>
                <a:gd name="T3" fmla="*/ 25 h 178"/>
                <a:gd name="T4" fmla="*/ 255 w 840"/>
                <a:gd name="T5" fmla="*/ 25 h 178"/>
                <a:gd name="T6" fmla="*/ 840 w 840"/>
                <a:gd name="T7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178">
                  <a:moveTo>
                    <a:pt x="0" y="178"/>
                  </a:moveTo>
                  <a:cubicBezTo>
                    <a:pt x="16" y="114"/>
                    <a:pt x="33" y="50"/>
                    <a:pt x="75" y="25"/>
                  </a:cubicBezTo>
                  <a:cubicBezTo>
                    <a:pt x="117" y="0"/>
                    <a:pt x="128" y="25"/>
                    <a:pt x="255" y="25"/>
                  </a:cubicBezTo>
                  <a:cubicBezTo>
                    <a:pt x="382" y="25"/>
                    <a:pt x="611" y="25"/>
                    <a:pt x="840" y="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8515" y="2738"/>
              <a:ext cx="760" cy="178"/>
            </a:xfrm>
            <a:custGeom>
              <a:avLst/>
              <a:gdLst>
                <a:gd name="T0" fmla="*/ 0 w 840"/>
                <a:gd name="T1" fmla="*/ 178 h 178"/>
                <a:gd name="T2" fmla="*/ 75 w 840"/>
                <a:gd name="T3" fmla="*/ 25 h 178"/>
                <a:gd name="T4" fmla="*/ 255 w 840"/>
                <a:gd name="T5" fmla="*/ 25 h 178"/>
                <a:gd name="T6" fmla="*/ 840 w 840"/>
                <a:gd name="T7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178">
                  <a:moveTo>
                    <a:pt x="0" y="178"/>
                  </a:moveTo>
                  <a:cubicBezTo>
                    <a:pt x="16" y="114"/>
                    <a:pt x="33" y="50"/>
                    <a:pt x="75" y="25"/>
                  </a:cubicBezTo>
                  <a:cubicBezTo>
                    <a:pt x="117" y="0"/>
                    <a:pt x="128" y="25"/>
                    <a:pt x="255" y="25"/>
                  </a:cubicBezTo>
                  <a:cubicBezTo>
                    <a:pt x="382" y="25"/>
                    <a:pt x="611" y="25"/>
                    <a:pt x="840" y="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9455" y="3029"/>
              <a:ext cx="705" cy="251"/>
            </a:xfrm>
            <a:custGeom>
              <a:avLst/>
              <a:gdLst>
                <a:gd name="T0" fmla="*/ 780 w 780"/>
                <a:gd name="T1" fmla="*/ 0 h 251"/>
                <a:gd name="T2" fmla="*/ 750 w 780"/>
                <a:gd name="T3" fmla="*/ 103 h 251"/>
                <a:gd name="T4" fmla="*/ 660 w 780"/>
                <a:gd name="T5" fmla="*/ 169 h 251"/>
                <a:gd name="T6" fmla="*/ 195 w 780"/>
                <a:gd name="T7" fmla="*/ 169 h 251"/>
                <a:gd name="T8" fmla="*/ 0 w 78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251">
                  <a:moveTo>
                    <a:pt x="780" y="0"/>
                  </a:moveTo>
                  <a:cubicBezTo>
                    <a:pt x="775" y="37"/>
                    <a:pt x="770" y="75"/>
                    <a:pt x="750" y="103"/>
                  </a:cubicBezTo>
                  <a:cubicBezTo>
                    <a:pt x="730" y="131"/>
                    <a:pt x="752" y="158"/>
                    <a:pt x="660" y="169"/>
                  </a:cubicBezTo>
                  <a:cubicBezTo>
                    <a:pt x="568" y="180"/>
                    <a:pt x="305" y="155"/>
                    <a:pt x="195" y="169"/>
                  </a:cubicBezTo>
                  <a:cubicBezTo>
                    <a:pt x="85" y="183"/>
                    <a:pt x="42" y="217"/>
                    <a:pt x="0" y="25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9455" y="2810"/>
              <a:ext cx="705" cy="251"/>
            </a:xfrm>
            <a:custGeom>
              <a:avLst/>
              <a:gdLst>
                <a:gd name="T0" fmla="*/ 780 w 780"/>
                <a:gd name="T1" fmla="*/ 0 h 251"/>
                <a:gd name="T2" fmla="*/ 750 w 780"/>
                <a:gd name="T3" fmla="*/ 103 h 251"/>
                <a:gd name="T4" fmla="*/ 660 w 780"/>
                <a:gd name="T5" fmla="*/ 169 h 251"/>
                <a:gd name="T6" fmla="*/ 195 w 780"/>
                <a:gd name="T7" fmla="*/ 169 h 251"/>
                <a:gd name="T8" fmla="*/ 0 w 78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251">
                  <a:moveTo>
                    <a:pt x="780" y="0"/>
                  </a:moveTo>
                  <a:cubicBezTo>
                    <a:pt x="775" y="37"/>
                    <a:pt x="770" y="75"/>
                    <a:pt x="750" y="103"/>
                  </a:cubicBezTo>
                  <a:cubicBezTo>
                    <a:pt x="730" y="131"/>
                    <a:pt x="752" y="158"/>
                    <a:pt x="660" y="169"/>
                  </a:cubicBezTo>
                  <a:cubicBezTo>
                    <a:pt x="568" y="180"/>
                    <a:pt x="305" y="155"/>
                    <a:pt x="195" y="169"/>
                  </a:cubicBezTo>
                  <a:cubicBezTo>
                    <a:pt x="85" y="183"/>
                    <a:pt x="42" y="217"/>
                    <a:pt x="0" y="25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cxnSp>
          <p:nvCxnSpPr>
            <p:cNvPr id="174" name="AutoShape 283"/>
            <p:cNvCxnSpPr>
              <a:cxnSpLocks noChangeShapeType="1"/>
            </p:cNvCxnSpPr>
            <p:nvPr/>
          </p:nvCxnSpPr>
          <p:spPr bwMode="auto">
            <a:xfrm>
              <a:off x="8554" y="2876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AutoShape 284"/>
            <p:cNvCxnSpPr>
              <a:cxnSpLocks noChangeShapeType="1"/>
            </p:cNvCxnSpPr>
            <p:nvPr/>
          </p:nvCxnSpPr>
          <p:spPr bwMode="auto">
            <a:xfrm flipH="1">
              <a:off x="9804" y="2876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AutoShape 285"/>
            <p:cNvCxnSpPr>
              <a:cxnSpLocks noChangeShapeType="1"/>
            </p:cNvCxnSpPr>
            <p:nvPr/>
          </p:nvCxnSpPr>
          <p:spPr bwMode="auto">
            <a:xfrm>
              <a:off x="7610" y="2941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4944487" y="3156542"/>
            <a:ext cx="3299921" cy="1208561"/>
            <a:chOff x="6650" y="4089"/>
            <a:chExt cx="4140" cy="1252"/>
          </a:xfrm>
        </p:grpSpPr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6650" y="4089"/>
              <a:ext cx="4110" cy="1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6650" y="4200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7970" y="4305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7835" y="4660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7805" y="458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7970" y="4242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0070" y="4780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0055" y="470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8315" y="4323"/>
              <a:ext cx="2460" cy="484"/>
            </a:xfrm>
            <a:custGeom>
              <a:avLst/>
              <a:gdLst>
                <a:gd name="T0" fmla="*/ 0 w 2460"/>
                <a:gd name="T1" fmla="*/ 366 h 484"/>
                <a:gd name="T2" fmla="*/ 480 w 2460"/>
                <a:gd name="T3" fmla="*/ 433 h 484"/>
                <a:gd name="T4" fmla="*/ 1035 w 2460"/>
                <a:gd name="T5" fmla="*/ 62 h 484"/>
                <a:gd name="T6" fmla="*/ 1545 w 2460"/>
                <a:gd name="T7" fmla="*/ 62 h 484"/>
                <a:gd name="T8" fmla="*/ 2460 w 2460"/>
                <a:gd name="T9" fmla="*/ 6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0" h="484">
                  <a:moveTo>
                    <a:pt x="0" y="366"/>
                  </a:moveTo>
                  <a:cubicBezTo>
                    <a:pt x="153" y="425"/>
                    <a:pt x="307" y="484"/>
                    <a:pt x="480" y="433"/>
                  </a:cubicBezTo>
                  <a:cubicBezTo>
                    <a:pt x="653" y="382"/>
                    <a:pt x="857" y="124"/>
                    <a:pt x="1035" y="62"/>
                  </a:cubicBezTo>
                  <a:cubicBezTo>
                    <a:pt x="1213" y="0"/>
                    <a:pt x="1308" y="62"/>
                    <a:pt x="1545" y="62"/>
                  </a:cubicBezTo>
                  <a:cubicBezTo>
                    <a:pt x="1782" y="62"/>
                    <a:pt x="2121" y="62"/>
                    <a:pt x="246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8330" y="4533"/>
              <a:ext cx="2460" cy="484"/>
            </a:xfrm>
            <a:custGeom>
              <a:avLst/>
              <a:gdLst>
                <a:gd name="T0" fmla="*/ 0 w 2460"/>
                <a:gd name="T1" fmla="*/ 366 h 484"/>
                <a:gd name="T2" fmla="*/ 480 w 2460"/>
                <a:gd name="T3" fmla="*/ 433 h 484"/>
                <a:gd name="T4" fmla="*/ 1035 w 2460"/>
                <a:gd name="T5" fmla="*/ 62 h 484"/>
                <a:gd name="T6" fmla="*/ 1545 w 2460"/>
                <a:gd name="T7" fmla="*/ 62 h 484"/>
                <a:gd name="T8" fmla="*/ 2460 w 2460"/>
                <a:gd name="T9" fmla="*/ 6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0" h="484">
                  <a:moveTo>
                    <a:pt x="0" y="366"/>
                  </a:moveTo>
                  <a:cubicBezTo>
                    <a:pt x="153" y="425"/>
                    <a:pt x="307" y="484"/>
                    <a:pt x="480" y="433"/>
                  </a:cubicBezTo>
                  <a:cubicBezTo>
                    <a:pt x="653" y="382"/>
                    <a:pt x="857" y="124"/>
                    <a:pt x="1035" y="62"/>
                  </a:cubicBezTo>
                  <a:cubicBezTo>
                    <a:pt x="1213" y="0"/>
                    <a:pt x="1308" y="62"/>
                    <a:pt x="1545" y="62"/>
                  </a:cubicBezTo>
                  <a:cubicBezTo>
                    <a:pt x="1782" y="62"/>
                    <a:pt x="2121" y="62"/>
                    <a:pt x="246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8450" y="4281"/>
              <a:ext cx="600" cy="4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8465" y="4500"/>
              <a:ext cx="495" cy="7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9290" y="4756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9290" y="4988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cxnSp>
          <p:nvCxnSpPr>
            <p:cNvPr id="155" name="AutoShape 301"/>
            <p:cNvCxnSpPr>
              <a:cxnSpLocks noChangeShapeType="1"/>
            </p:cNvCxnSpPr>
            <p:nvPr/>
          </p:nvCxnSpPr>
          <p:spPr bwMode="auto">
            <a:xfrm>
              <a:off x="8450" y="4402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302"/>
            <p:cNvCxnSpPr>
              <a:cxnSpLocks noChangeShapeType="1"/>
            </p:cNvCxnSpPr>
            <p:nvPr/>
          </p:nvCxnSpPr>
          <p:spPr bwMode="auto">
            <a:xfrm flipH="1">
              <a:off x="9864" y="4896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303"/>
            <p:cNvCxnSpPr>
              <a:cxnSpLocks noChangeShapeType="1"/>
            </p:cNvCxnSpPr>
            <p:nvPr/>
          </p:nvCxnSpPr>
          <p:spPr bwMode="auto">
            <a:xfrm>
              <a:off x="8280" y="4807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1141094" y="4699549"/>
            <a:ext cx="3358898" cy="1393747"/>
            <a:chOff x="2105" y="5765"/>
            <a:chExt cx="4110" cy="1265"/>
          </a:xfrm>
        </p:grpSpPr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2105" y="5765"/>
              <a:ext cx="4110" cy="1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2105" y="5894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425" y="5999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4055" y="6354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4130" y="627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425" y="5936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5525" y="6474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5510" y="640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905" y="5993"/>
              <a:ext cx="600" cy="4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920" y="6212"/>
              <a:ext cx="495" cy="7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745" y="6467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745" y="6699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550" y="5988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550" y="5988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50 w 1665"/>
                <a:gd name="T3" fmla="*/ 206 h 395"/>
                <a:gd name="T4" fmla="*/ 360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45" y="331"/>
                    <a:pt x="90" y="267"/>
                    <a:pt x="150" y="206"/>
                  </a:cubicBezTo>
                  <a:cubicBezTo>
                    <a:pt x="210" y="145"/>
                    <a:pt x="108" y="58"/>
                    <a:pt x="360" y="29"/>
                  </a:cubicBezTo>
                  <a:cubicBezTo>
                    <a:pt x="612" y="0"/>
                    <a:pt x="1138" y="14"/>
                    <a:pt x="1665" y="2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550" y="6194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50 w 1665"/>
                <a:gd name="T3" fmla="*/ 206 h 395"/>
                <a:gd name="T4" fmla="*/ 360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45" y="331"/>
                    <a:pt x="90" y="267"/>
                    <a:pt x="150" y="206"/>
                  </a:cubicBezTo>
                  <a:cubicBezTo>
                    <a:pt x="210" y="145"/>
                    <a:pt x="108" y="58"/>
                    <a:pt x="360" y="29"/>
                  </a:cubicBezTo>
                  <a:cubicBezTo>
                    <a:pt x="612" y="0"/>
                    <a:pt x="1138" y="14"/>
                    <a:pt x="1665" y="2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cxnSp>
          <p:nvCxnSpPr>
            <p:cNvPr id="138" name="AutoShape 320"/>
            <p:cNvCxnSpPr>
              <a:cxnSpLocks noChangeShapeType="1"/>
            </p:cNvCxnSpPr>
            <p:nvPr/>
          </p:nvCxnSpPr>
          <p:spPr bwMode="auto">
            <a:xfrm>
              <a:off x="3860" y="6125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321"/>
            <p:cNvCxnSpPr>
              <a:cxnSpLocks noChangeShapeType="1"/>
            </p:cNvCxnSpPr>
            <p:nvPr/>
          </p:nvCxnSpPr>
          <p:spPr bwMode="auto">
            <a:xfrm flipH="1">
              <a:off x="5307" y="6609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322"/>
            <p:cNvCxnSpPr>
              <a:cxnSpLocks noChangeShapeType="1"/>
            </p:cNvCxnSpPr>
            <p:nvPr/>
          </p:nvCxnSpPr>
          <p:spPr bwMode="auto">
            <a:xfrm>
              <a:off x="4550" y="6467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4904422" y="4748350"/>
            <a:ext cx="3267978" cy="1344946"/>
            <a:chOff x="6803" y="5738"/>
            <a:chExt cx="4140" cy="1365"/>
          </a:xfrm>
        </p:grpSpPr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6803" y="5738"/>
              <a:ext cx="4110" cy="13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6803" y="5867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8123" y="5972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9233" y="6125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9218" y="6040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8123" y="5909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10223" y="6447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0208" y="6374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603" y="5966"/>
              <a:ext cx="600" cy="4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618" y="6185"/>
              <a:ext cx="495" cy="72"/>
            </a:xfrm>
            <a:custGeom>
              <a:avLst/>
              <a:gdLst>
                <a:gd name="T0" fmla="*/ 0 w 600"/>
                <a:gd name="T1" fmla="*/ 6 h 42"/>
                <a:gd name="T2" fmla="*/ 255 w 600"/>
                <a:gd name="T3" fmla="*/ 6 h 42"/>
                <a:gd name="T4" fmla="*/ 600 w 60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0" h="42">
                  <a:moveTo>
                    <a:pt x="0" y="6"/>
                  </a:moveTo>
                  <a:cubicBezTo>
                    <a:pt x="77" y="3"/>
                    <a:pt x="155" y="0"/>
                    <a:pt x="255" y="6"/>
                  </a:cubicBezTo>
                  <a:cubicBezTo>
                    <a:pt x="355" y="12"/>
                    <a:pt x="477" y="27"/>
                    <a:pt x="600" y="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9725" y="6000"/>
              <a:ext cx="1215" cy="136"/>
            </a:xfrm>
            <a:custGeom>
              <a:avLst/>
              <a:gdLst>
                <a:gd name="T0" fmla="*/ 0 w 1215"/>
                <a:gd name="T1" fmla="*/ 122 h 136"/>
                <a:gd name="T2" fmla="*/ 90 w 1215"/>
                <a:gd name="T3" fmla="*/ 122 h 136"/>
                <a:gd name="T4" fmla="*/ 225 w 1215"/>
                <a:gd name="T5" fmla="*/ 37 h 136"/>
                <a:gd name="T6" fmla="*/ 810 w 1215"/>
                <a:gd name="T7" fmla="*/ 5 h 136"/>
                <a:gd name="T8" fmla="*/ 1215 w 1215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36">
                  <a:moveTo>
                    <a:pt x="0" y="122"/>
                  </a:moveTo>
                  <a:cubicBezTo>
                    <a:pt x="26" y="129"/>
                    <a:pt x="53" y="136"/>
                    <a:pt x="90" y="122"/>
                  </a:cubicBezTo>
                  <a:cubicBezTo>
                    <a:pt x="127" y="108"/>
                    <a:pt x="105" y="56"/>
                    <a:pt x="225" y="37"/>
                  </a:cubicBezTo>
                  <a:cubicBezTo>
                    <a:pt x="345" y="18"/>
                    <a:pt x="645" y="0"/>
                    <a:pt x="810" y="5"/>
                  </a:cubicBezTo>
                  <a:cubicBezTo>
                    <a:pt x="975" y="10"/>
                    <a:pt x="1095" y="38"/>
                    <a:pt x="1215" y="6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9728" y="6227"/>
              <a:ext cx="1215" cy="136"/>
            </a:xfrm>
            <a:custGeom>
              <a:avLst/>
              <a:gdLst>
                <a:gd name="T0" fmla="*/ 0 w 1215"/>
                <a:gd name="T1" fmla="*/ 122 h 136"/>
                <a:gd name="T2" fmla="*/ 90 w 1215"/>
                <a:gd name="T3" fmla="*/ 122 h 136"/>
                <a:gd name="T4" fmla="*/ 225 w 1215"/>
                <a:gd name="T5" fmla="*/ 37 h 136"/>
                <a:gd name="T6" fmla="*/ 810 w 1215"/>
                <a:gd name="T7" fmla="*/ 5 h 136"/>
                <a:gd name="T8" fmla="*/ 1215 w 1215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36">
                  <a:moveTo>
                    <a:pt x="0" y="122"/>
                  </a:moveTo>
                  <a:cubicBezTo>
                    <a:pt x="26" y="129"/>
                    <a:pt x="53" y="136"/>
                    <a:pt x="90" y="122"/>
                  </a:cubicBezTo>
                  <a:cubicBezTo>
                    <a:pt x="127" y="108"/>
                    <a:pt x="105" y="56"/>
                    <a:pt x="225" y="37"/>
                  </a:cubicBezTo>
                  <a:cubicBezTo>
                    <a:pt x="345" y="18"/>
                    <a:pt x="645" y="0"/>
                    <a:pt x="810" y="5"/>
                  </a:cubicBezTo>
                  <a:cubicBezTo>
                    <a:pt x="975" y="10"/>
                    <a:pt x="1095" y="38"/>
                    <a:pt x="1215" y="6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9818" y="6465"/>
              <a:ext cx="435" cy="136"/>
            </a:xfrm>
            <a:custGeom>
              <a:avLst/>
              <a:gdLst>
                <a:gd name="T0" fmla="*/ 435 w 435"/>
                <a:gd name="T1" fmla="*/ 0 h 136"/>
                <a:gd name="T2" fmla="*/ 105 w 435"/>
                <a:gd name="T3" fmla="*/ 117 h 136"/>
                <a:gd name="T4" fmla="*/ 0 w 435"/>
                <a:gd name="T5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5" h="136">
                  <a:moveTo>
                    <a:pt x="435" y="0"/>
                  </a:moveTo>
                  <a:cubicBezTo>
                    <a:pt x="306" y="49"/>
                    <a:pt x="177" y="98"/>
                    <a:pt x="105" y="117"/>
                  </a:cubicBezTo>
                  <a:cubicBezTo>
                    <a:pt x="33" y="136"/>
                    <a:pt x="16" y="126"/>
                    <a:pt x="0" y="117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773" y="6674"/>
              <a:ext cx="435" cy="136"/>
            </a:xfrm>
            <a:custGeom>
              <a:avLst/>
              <a:gdLst>
                <a:gd name="T0" fmla="*/ 435 w 435"/>
                <a:gd name="T1" fmla="*/ 0 h 136"/>
                <a:gd name="T2" fmla="*/ 105 w 435"/>
                <a:gd name="T3" fmla="*/ 117 h 136"/>
                <a:gd name="T4" fmla="*/ 0 w 435"/>
                <a:gd name="T5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5" h="136">
                  <a:moveTo>
                    <a:pt x="435" y="0"/>
                  </a:moveTo>
                  <a:cubicBezTo>
                    <a:pt x="306" y="49"/>
                    <a:pt x="177" y="98"/>
                    <a:pt x="105" y="117"/>
                  </a:cubicBezTo>
                  <a:cubicBezTo>
                    <a:pt x="33" y="136"/>
                    <a:pt x="16" y="126"/>
                    <a:pt x="0" y="117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cxnSp>
          <p:nvCxnSpPr>
            <p:cNvPr id="120" name="AutoShape 338"/>
            <p:cNvCxnSpPr>
              <a:cxnSpLocks noChangeShapeType="1"/>
            </p:cNvCxnSpPr>
            <p:nvPr/>
          </p:nvCxnSpPr>
          <p:spPr bwMode="auto">
            <a:xfrm>
              <a:off x="8617" y="6040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339"/>
            <p:cNvCxnSpPr>
              <a:cxnSpLocks noChangeShapeType="1"/>
            </p:cNvCxnSpPr>
            <p:nvPr/>
          </p:nvCxnSpPr>
          <p:spPr bwMode="auto">
            <a:xfrm flipH="1">
              <a:off x="10032" y="6589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AutoShape 340"/>
            <p:cNvCxnSpPr>
              <a:cxnSpLocks noChangeShapeType="1"/>
            </p:cNvCxnSpPr>
            <p:nvPr/>
          </p:nvCxnSpPr>
          <p:spPr bwMode="auto">
            <a:xfrm>
              <a:off x="9692" y="6227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05545" y="1660842"/>
            <a:ext cx="3222439" cy="1912174"/>
            <a:chOff x="2105" y="7459"/>
            <a:chExt cx="4155" cy="1939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2105" y="7477"/>
              <a:ext cx="4110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105" y="8215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425" y="8320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155" y="8674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095" y="859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425" y="825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525" y="8796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5510" y="872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745" y="8789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745" y="9021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550" y="8327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650" y="8612"/>
              <a:ext cx="2610" cy="400"/>
            </a:xfrm>
            <a:custGeom>
              <a:avLst/>
              <a:gdLst>
                <a:gd name="T0" fmla="*/ 0 w 2610"/>
                <a:gd name="T1" fmla="*/ 317 h 400"/>
                <a:gd name="T2" fmla="*/ 405 w 2610"/>
                <a:gd name="T3" fmla="*/ 375 h 400"/>
                <a:gd name="T4" fmla="*/ 960 w 2610"/>
                <a:gd name="T5" fmla="*/ 165 h 400"/>
                <a:gd name="T6" fmla="*/ 1080 w 2610"/>
                <a:gd name="T7" fmla="*/ 165 h 400"/>
                <a:gd name="T8" fmla="*/ 2025 w 2610"/>
                <a:gd name="T9" fmla="*/ 17 h 400"/>
                <a:gd name="T10" fmla="*/ 2610 w 2610"/>
                <a:gd name="T11" fmla="*/ 6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0" h="400">
                  <a:moveTo>
                    <a:pt x="0" y="317"/>
                  </a:moveTo>
                  <a:cubicBezTo>
                    <a:pt x="122" y="358"/>
                    <a:pt x="245" y="400"/>
                    <a:pt x="405" y="375"/>
                  </a:cubicBezTo>
                  <a:cubicBezTo>
                    <a:pt x="565" y="350"/>
                    <a:pt x="848" y="200"/>
                    <a:pt x="960" y="165"/>
                  </a:cubicBezTo>
                  <a:cubicBezTo>
                    <a:pt x="1072" y="130"/>
                    <a:pt x="903" y="190"/>
                    <a:pt x="1080" y="165"/>
                  </a:cubicBezTo>
                  <a:cubicBezTo>
                    <a:pt x="1257" y="140"/>
                    <a:pt x="1770" y="34"/>
                    <a:pt x="2025" y="17"/>
                  </a:cubicBezTo>
                  <a:cubicBezTo>
                    <a:pt x="2280" y="0"/>
                    <a:pt x="2513" y="55"/>
                    <a:pt x="261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605" y="8377"/>
              <a:ext cx="2610" cy="400"/>
            </a:xfrm>
            <a:custGeom>
              <a:avLst/>
              <a:gdLst>
                <a:gd name="T0" fmla="*/ 0 w 2610"/>
                <a:gd name="T1" fmla="*/ 317 h 400"/>
                <a:gd name="T2" fmla="*/ 405 w 2610"/>
                <a:gd name="T3" fmla="*/ 375 h 400"/>
                <a:gd name="T4" fmla="*/ 960 w 2610"/>
                <a:gd name="T5" fmla="*/ 165 h 400"/>
                <a:gd name="T6" fmla="*/ 1080 w 2610"/>
                <a:gd name="T7" fmla="*/ 165 h 400"/>
                <a:gd name="T8" fmla="*/ 2025 w 2610"/>
                <a:gd name="T9" fmla="*/ 17 h 400"/>
                <a:gd name="T10" fmla="*/ 2610 w 2610"/>
                <a:gd name="T11" fmla="*/ 6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0" h="400">
                  <a:moveTo>
                    <a:pt x="0" y="317"/>
                  </a:moveTo>
                  <a:cubicBezTo>
                    <a:pt x="122" y="358"/>
                    <a:pt x="245" y="400"/>
                    <a:pt x="405" y="375"/>
                  </a:cubicBezTo>
                  <a:cubicBezTo>
                    <a:pt x="565" y="350"/>
                    <a:pt x="848" y="200"/>
                    <a:pt x="960" y="165"/>
                  </a:cubicBezTo>
                  <a:cubicBezTo>
                    <a:pt x="1072" y="130"/>
                    <a:pt x="903" y="190"/>
                    <a:pt x="1080" y="165"/>
                  </a:cubicBezTo>
                  <a:cubicBezTo>
                    <a:pt x="1257" y="140"/>
                    <a:pt x="1770" y="34"/>
                    <a:pt x="2025" y="17"/>
                  </a:cubicBezTo>
                  <a:cubicBezTo>
                    <a:pt x="2280" y="0"/>
                    <a:pt x="2513" y="55"/>
                    <a:pt x="261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920" y="8297"/>
              <a:ext cx="495" cy="80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920" y="8517"/>
              <a:ext cx="495" cy="80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81" name="AutoShape 357"/>
            <p:cNvSpPr>
              <a:spLocks noChangeArrowheads="1"/>
            </p:cNvSpPr>
            <p:nvPr/>
          </p:nvSpPr>
          <p:spPr bwMode="auto">
            <a:xfrm>
              <a:off x="3980" y="7459"/>
              <a:ext cx="1935" cy="838"/>
            </a:xfrm>
            <a:prstGeom prst="wedgeEllipseCallout">
              <a:avLst>
                <a:gd name="adj1" fmla="val -28241"/>
                <a:gd name="adj2" fmla="val 86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Too close, 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 slows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82" name="AutoShape 358"/>
            <p:cNvCxnSpPr>
              <a:cxnSpLocks noChangeShapeType="1"/>
            </p:cNvCxnSpPr>
            <p:nvPr/>
          </p:nvCxnSpPr>
          <p:spPr bwMode="auto">
            <a:xfrm>
              <a:off x="3932" y="8420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359"/>
            <p:cNvCxnSpPr>
              <a:cxnSpLocks noChangeShapeType="1"/>
            </p:cNvCxnSpPr>
            <p:nvPr/>
          </p:nvCxnSpPr>
          <p:spPr bwMode="auto">
            <a:xfrm flipH="1">
              <a:off x="5289" y="8929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360"/>
            <p:cNvCxnSpPr>
              <a:cxnSpLocks noChangeShapeType="1"/>
            </p:cNvCxnSpPr>
            <p:nvPr/>
          </p:nvCxnSpPr>
          <p:spPr bwMode="auto">
            <a:xfrm>
              <a:off x="3658" y="8822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004048" y="1660812"/>
            <a:ext cx="3338328" cy="1912203"/>
            <a:chOff x="6803" y="7464"/>
            <a:chExt cx="4155" cy="1984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803" y="7464"/>
              <a:ext cx="4110" cy="1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803" y="8202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123" y="8307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853" y="8679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793" y="8602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123" y="8244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0223" y="8796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0190" y="873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443" y="8789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443" y="9021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248" y="8314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618" y="8289"/>
              <a:ext cx="837" cy="75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59" name="AutoShape 374"/>
            <p:cNvSpPr>
              <a:spLocks noChangeArrowheads="1"/>
            </p:cNvSpPr>
            <p:nvPr/>
          </p:nvSpPr>
          <p:spPr bwMode="auto">
            <a:xfrm>
              <a:off x="8678" y="7464"/>
              <a:ext cx="1935" cy="838"/>
            </a:xfrm>
            <a:prstGeom prst="wedgeEllipseCallout">
              <a:avLst>
                <a:gd name="adj1" fmla="val 12069"/>
                <a:gd name="adj2" fmla="val 10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Too close, R</a:t>
              </a:r>
              <a:r>
                <a:rPr lang="en-IN" sz="16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IN" sz="1600">
                  <a:effectLst/>
                  <a:latin typeface="Times New Roman"/>
                  <a:ea typeface="Calibri"/>
                  <a:cs typeface="Times New Roman"/>
                </a:rPr>
                <a:t> slows</a:t>
              </a:r>
              <a:endParaRPr lang="en-GB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348" y="8325"/>
              <a:ext cx="2610" cy="442"/>
            </a:xfrm>
            <a:custGeom>
              <a:avLst/>
              <a:gdLst>
                <a:gd name="T0" fmla="*/ 0 w 2610"/>
                <a:gd name="T1" fmla="*/ 339 h 442"/>
                <a:gd name="T2" fmla="*/ 375 w 2610"/>
                <a:gd name="T3" fmla="*/ 435 h 442"/>
                <a:gd name="T4" fmla="*/ 1107 w 2610"/>
                <a:gd name="T5" fmla="*/ 294 h 442"/>
                <a:gd name="T6" fmla="*/ 2097 w 2610"/>
                <a:gd name="T7" fmla="*/ 42 h 442"/>
                <a:gd name="T8" fmla="*/ 2610 w 2610"/>
                <a:gd name="T9" fmla="*/ 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0" h="442">
                  <a:moveTo>
                    <a:pt x="0" y="339"/>
                  </a:moveTo>
                  <a:cubicBezTo>
                    <a:pt x="95" y="390"/>
                    <a:pt x="191" y="442"/>
                    <a:pt x="375" y="435"/>
                  </a:cubicBezTo>
                  <a:cubicBezTo>
                    <a:pt x="559" y="428"/>
                    <a:pt x="820" y="359"/>
                    <a:pt x="1107" y="294"/>
                  </a:cubicBezTo>
                  <a:cubicBezTo>
                    <a:pt x="1394" y="229"/>
                    <a:pt x="1847" y="84"/>
                    <a:pt x="2097" y="42"/>
                  </a:cubicBezTo>
                  <a:cubicBezTo>
                    <a:pt x="2347" y="0"/>
                    <a:pt x="2478" y="21"/>
                    <a:pt x="2610" y="4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348" y="8557"/>
              <a:ext cx="2610" cy="442"/>
            </a:xfrm>
            <a:custGeom>
              <a:avLst/>
              <a:gdLst>
                <a:gd name="T0" fmla="*/ 0 w 2610"/>
                <a:gd name="T1" fmla="*/ 339 h 442"/>
                <a:gd name="T2" fmla="*/ 375 w 2610"/>
                <a:gd name="T3" fmla="*/ 435 h 442"/>
                <a:gd name="T4" fmla="*/ 1107 w 2610"/>
                <a:gd name="T5" fmla="*/ 294 h 442"/>
                <a:gd name="T6" fmla="*/ 2097 w 2610"/>
                <a:gd name="T7" fmla="*/ 42 h 442"/>
                <a:gd name="T8" fmla="*/ 2610 w 2610"/>
                <a:gd name="T9" fmla="*/ 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0" h="442">
                  <a:moveTo>
                    <a:pt x="0" y="339"/>
                  </a:moveTo>
                  <a:cubicBezTo>
                    <a:pt x="95" y="390"/>
                    <a:pt x="191" y="442"/>
                    <a:pt x="375" y="435"/>
                  </a:cubicBezTo>
                  <a:cubicBezTo>
                    <a:pt x="559" y="428"/>
                    <a:pt x="820" y="359"/>
                    <a:pt x="1107" y="294"/>
                  </a:cubicBezTo>
                  <a:cubicBezTo>
                    <a:pt x="1394" y="229"/>
                    <a:pt x="1847" y="84"/>
                    <a:pt x="2097" y="42"/>
                  </a:cubicBezTo>
                  <a:cubicBezTo>
                    <a:pt x="2347" y="0"/>
                    <a:pt x="2478" y="21"/>
                    <a:pt x="2610" y="4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555" y="8504"/>
              <a:ext cx="837" cy="75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/>
            </a:p>
          </p:txBody>
        </p:sp>
        <p:cxnSp>
          <p:nvCxnSpPr>
            <p:cNvPr id="63" name="AutoShape 378"/>
            <p:cNvCxnSpPr>
              <a:cxnSpLocks noChangeShapeType="1"/>
            </p:cNvCxnSpPr>
            <p:nvPr/>
          </p:nvCxnSpPr>
          <p:spPr bwMode="auto">
            <a:xfrm>
              <a:off x="8570" y="8395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379"/>
            <p:cNvCxnSpPr>
              <a:cxnSpLocks noChangeShapeType="1"/>
            </p:cNvCxnSpPr>
            <p:nvPr/>
          </p:nvCxnSpPr>
          <p:spPr bwMode="auto">
            <a:xfrm flipH="1">
              <a:off x="10014" y="8948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380"/>
            <p:cNvCxnSpPr>
              <a:cxnSpLocks noChangeShapeType="1"/>
            </p:cNvCxnSpPr>
            <p:nvPr/>
          </p:nvCxnSpPr>
          <p:spPr bwMode="auto">
            <a:xfrm>
              <a:off x="8327" y="8822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48394" y="4102542"/>
            <a:ext cx="3279589" cy="1651883"/>
            <a:chOff x="2150" y="9829"/>
            <a:chExt cx="4110" cy="192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50" y="9847"/>
              <a:ext cx="4110" cy="1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50" y="10585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470" y="10690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00" y="11062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140" y="10985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470" y="1062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570" y="11165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555" y="11092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90" y="11158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90" y="11390"/>
              <a:ext cx="780" cy="159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95" y="10697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65" y="10676"/>
              <a:ext cx="585" cy="71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965" y="10887"/>
              <a:ext cx="585" cy="80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41" name="AutoShape 395"/>
            <p:cNvSpPr>
              <a:spLocks noChangeArrowheads="1"/>
            </p:cNvSpPr>
            <p:nvPr/>
          </p:nvSpPr>
          <p:spPr bwMode="auto">
            <a:xfrm>
              <a:off x="3830" y="9829"/>
              <a:ext cx="2130" cy="838"/>
            </a:xfrm>
            <a:prstGeom prst="wedgeEllipseCallout">
              <a:avLst>
                <a:gd name="adj1" fmla="val -21079"/>
                <a:gd name="adj2" fmla="val 86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Not possible, abandon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695" y="10699"/>
              <a:ext cx="2565" cy="352"/>
            </a:xfrm>
            <a:custGeom>
              <a:avLst/>
              <a:gdLst>
                <a:gd name="T0" fmla="*/ 0 w 2565"/>
                <a:gd name="T1" fmla="*/ 345 h 352"/>
                <a:gd name="T2" fmla="*/ 270 w 2565"/>
                <a:gd name="T3" fmla="*/ 345 h 352"/>
                <a:gd name="T4" fmla="*/ 615 w 2565"/>
                <a:gd name="T5" fmla="*/ 300 h 352"/>
                <a:gd name="T6" fmla="*/ 1095 w 2565"/>
                <a:gd name="T7" fmla="*/ 48 h 352"/>
                <a:gd name="T8" fmla="*/ 1515 w 2565"/>
                <a:gd name="T9" fmla="*/ 9 h 352"/>
                <a:gd name="T10" fmla="*/ 2160 w 2565"/>
                <a:gd name="T11" fmla="*/ 9 h 352"/>
                <a:gd name="T12" fmla="*/ 2565 w 2565"/>
                <a:gd name="T13" fmla="*/ 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5" h="352">
                  <a:moveTo>
                    <a:pt x="0" y="345"/>
                  </a:moveTo>
                  <a:cubicBezTo>
                    <a:pt x="84" y="348"/>
                    <a:pt x="168" y="352"/>
                    <a:pt x="270" y="345"/>
                  </a:cubicBezTo>
                  <a:cubicBezTo>
                    <a:pt x="372" y="338"/>
                    <a:pt x="478" y="349"/>
                    <a:pt x="615" y="300"/>
                  </a:cubicBezTo>
                  <a:cubicBezTo>
                    <a:pt x="752" y="251"/>
                    <a:pt x="945" y="96"/>
                    <a:pt x="1095" y="48"/>
                  </a:cubicBezTo>
                  <a:cubicBezTo>
                    <a:pt x="1245" y="0"/>
                    <a:pt x="1338" y="15"/>
                    <a:pt x="1515" y="9"/>
                  </a:cubicBezTo>
                  <a:cubicBezTo>
                    <a:pt x="1692" y="3"/>
                    <a:pt x="1985" y="9"/>
                    <a:pt x="2160" y="9"/>
                  </a:cubicBezTo>
                  <a:cubicBezTo>
                    <a:pt x="2335" y="9"/>
                    <a:pt x="2450" y="9"/>
                    <a:pt x="2565" y="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695" y="10940"/>
              <a:ext cx="2565" cy="352"/>
            </a:xfrm>
            <a:custGeom>
              <a:avLst/>
              <a:gdLst>
                <a:gd name="T0" fmla="*/ 0 w 2565"/>
                <a:gd name="T1" fmla="*/ 345 h 352"/>
                <a:gd name="T2" fmla="*/ 270 w 2565"/>
                <a:gd name="T3" fmla="*/ 345 h 352"/>
                <a:gd name="T4" fmla="*/ 615 w 2565"/>
                <a:gd name="T5" fmla="*/ 300 h 352"/>
                <a:gd name="T6" fmla="*/ 1095 w 2565"/>
                <a:gd name="T7" fmla="*/ 48 h 352"/>
                <a:gd name="T8" fmla="*/ 1515 w 2565"/>
                <a:gd name="T9" fmla="*/ 9 h 352"/>
                <a:gd name="T10" fmla="*/ 2160 w 2565"/>
                <a:gd name="T11" fmla="*/ 9 h 352"/>
                <a:gd name="T12" fmla="*/ 2565 w 2565"/>
                <a:gd name="T13" fmla="*/ 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5" h="352">
                  <a:moveTo>
                    <a:pt x="0" y="345"/>
                  </a:moveTo>
                  <a:cubicBezTo>
                    <a:pt x="84" y="348"/>
                    <a:pt x="168" y="352"/>
                    <a:pt x="270" y="345"/>
                  </a:cubicBezTo>
                  <a:cubicBezTo>
                    <a:pt x="372" y="338"/>
                    <a:pt x="478" y="349"/>
                    <a:pt x="615" y="300"/>
                  </a:cubicBezTo>
                  <a:cubicBezTo>
                    <a:pt x="752" y="251"/>
                    <a:pt x="945" y="96"/>
                    <a:pt x="1095" y="48"/>
                  </a:cubicBezTo>
                  <a:cubicBezTo>
                    <a:pt x="1245" y="0"/>
                    <a:pt x="1338" y="15"/>
                    <a:pt x="1515" y="9"/>
                  </a:cubicBezTo>
                  <a:cubicBezTo>
                    <a:pt x="1692" y="3"/>
                    <a:pt x="1985" y="9"/>
                    <a:pt x="2160" y="9"/>
                  </a:cubicBezTo>
                  <a:cubicBezTo>
                    <a:pt x="2335" y="9"/>
                    <a:pt x="2450" y="9"/>
                    <a:pt x="2565" y="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cxnSp>
          <p:nvCxnSpPr>
            <p:cNvPr id="44" name="AutoShape 398"/>
            <p:cNvCxnSpPr>
              <a:cxnSpLocks noChangeShapeType="1"/>
            </p:cNvCxnSpPr>
            <p:nvPr/>
          </p:nvCxnSpPr>
          <p:spPr bwMode="auto">
            <a:xfrm>
              <a:off x="3947" y="10778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99"/>
            <p:cNvCxnSpPr>
              <a:cxnSpLocks noChangeShapeType="1"/>
            </p:cNvCxnSpPr>
            <p:nvPr/>
          </p:nvCxnSpPr>
          <p:spPr bwMode="auto">
            <a:xfrm flipH="1">
              <a:off x="5319" y="11317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400"/>
            <p:cNvCxnSpPr>
              <a:cxnSpLocks noChangeShapeType="1"/>
            </p:cNvCxnSpPr>
            <p:nvPr/>
          </p:nvCxnSpPr>
          <p:spPr bwMode="auto">
            <a:xfrm>
              <a:off x="3671" y="11199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072718" y="4077072"/>
            <a:ext cx="3064478" cy="1677353"/>
            <a:chOff x="6790" y="9759"/>
            <a:chExt cx="4110" cy="197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790" y="9835"/>
              <a:ext cx="4110" cy="1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90" y="10573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110" y="10678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840" y="11050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780" y="1097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110" y="10615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210" y="11184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177" y="11126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4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235" y="10685"/>
              <a:ext cx="1665" cy="395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605" y="10678"/>
              <a:ext cx="837" cy="75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542" y="10893"/>
              <a:ext cx="837" cy="75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335" y="10848"/>
              <a:ext cx="2565" cy="510"/>
            </a:xfrm>
            <a:custGeom>
              <a:avLst/>
              <a:gdLst>
                <a:gd name="T0" fmla="*/ 0 w 2565"/>
                <a:gd name="T1" fmla="*/ 432 h 510"/>
                <a:gd name="T2" fmla="*/ 375 w 2565"/>
                <a:gd name="T3" fmla="*/ 497 h 510"/>
                <a:gd name="T4" fmla="*/ 927 w 2565"/>
                <a:gd name="T5" fmla="*/ 470 h 510"/>
                <a:gd name="T6" fmla="*/ 1425 w 2565"/>
                <a:gd name="T7" fmla="*/ 260 h 510"/>
                <a:gd name="T8" fmla="*/ 1950 w 2565"/>
                <a:gd name="T9" fmla="*/ 191 h 510"/>
                <a:gd name="T10" fmla="*/ 2307 w 2565"/>
                <a:gd name="T11" fmla="*/ 27 h 510"/>
                <a:gd name="T12" fmla="*/ 2565 w 2565"/>
                <a:gd name="T13" fmla="*/ 2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5" h="510">
                  <a:moveTo>
                    <a:pt x="0" y="432"/>
                  </a:moveTo>
                  <a:cubicBezTo>
                    <a:pt x="110" y="461"/>
                    <a:pt x="221" y="491"/>
                    <a:pt x="375" y="497"/>
                  </a:cubicBezTo>
                  <a:cubicBezTo>
                    <a:pt x="529" y="503"/>
                    <a:pt x="752" y="510"/>
                    <a:pt x="927" y="470"/>
                  </a:cubicBezTo>
                  <a:cubicBezTo>
                    <a:pt x="1102" y="430"/>
                    <a:pt x="1255" y="306"/>
                    <a:pt x="1425" y="260"/>
                  </a:cubicBezTo>
                  <a:cubicBezTo>
                    <a:pt x="1595" y="214"/>
                    <a:pt x="1803" y="230"/>
                    <a:pt x="1950" y="191"/>
                  </a:cubicBezTo>
                  <a:cubicBezTo>
                    <a:pt x="2097" y="152"/>
                    <a:pt x="2205" y="54"/>
                    <a:pt x="2307" y="27"/>
                  </a:cubicBezTo>
                  <a:cubicBezTo>
                    <a:pt x="2409" y="0"/>
                    <a:pt x="2487" y="13"/>
                    <a:pt x="2565" y="2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302" y="10597"/>
              <a:ext cx="2565" cy="510"/>
            </a:xfrm>
            <a:custGeom>
              <a:avLst/>
              <a:gdLst>
                <a:gd name="T0" fmla="*/ 0 w 2565"/>
                <a:gd name="T1" fmla="*/ 432 h 510"/>
                <a:gd name="T2" fmla="*/ 375 w 2565"/>
                <a:gd name="T3" fmla="*/ 497 h 510"/>
                <a:gd name="T4" fmla="*/ 927 w 2565"/>
                <a:gd name="T5" fmla="*/ 470 h 510"/>
                <a:gd name="T6" fmla="*/ 1425 w 2565"/>
                <a:gd name="T7" fmla="*/ 260 h 510"/>
                <a:gd name="T8" fmla="*/ 1950 w 2565"/>
                <a:gd name="T9" fmla="*/ 191 h 510"/>
                <a:gd name="T10" fmla="*/ 2307 w 2565"/>
                <a:gd name="T11" fmla="*/ 27 h 510"/>
                <a:gd name="T12" fmla="*/ 2565 w 2565"/>
                <a:gd name="T13" fmla="*/ 2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5" h="510">
                  <a:moveTo>
                    <a:pt x="0" y="432"/>
                  </a:moveTo>
                  <a:cubicBezTo>
                    <a:pt x="110" y="461"/>
                    <a:pt x="221" y="491"/>
                    <a:pt x="375" y="497"/>
                  </a:cubicBezTo>
                  <a:cubicBezTo>
                    <a:pt x="529" y="503"/>
                    <a:pt x="752" y="510"/>
                    <a:pt x="927" y="470"/>
                  </a:cubicBezTo>
                  <a:cubicBezTo>
                    <a:pt x="1102" y="430"/>
                    <a:pt x="1255" y="306"/>
                    <a:pt x="1425" y="260"/>
                  </a:cubicBezTo>
                  <a:cubicBezTo>
                    <a:pt x="1595" y="214"/>
                    <a:pt x="1803" y="230"/>
                    <a:pt x="1950" y="191"/>
                  </a:cubicBezTo>
                  <a:cubicBezTo>
                    <a:pt x="2097" y="152"/>
                    <a:pt x="2205" y="54"/>
                    <a:pt x="2307" y="27"/>
                  </a:cubicBezTo>
                  <a:cubicBezTo>
                    <a:pt x="2409" y="0"/>
                    <a:pt x="2487" y="13"/>
                    <a:pt x="2565" y="2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367" y="11166"/>
              <a:ext cx="888" cy="133"/>
            </a:xfrm>
            <a:custGeom>
              <a:avLst/>
              <a:gdLst>
                <a:gd name="T0" fmla="*/ 888 w 888"/>
                <a:gd name="T1" fmla="*/ 0 h 133"/>
                <a:gd name="T2" fmla="*/ 300 w 888"/>
                <a:gd name="T3" fmla="*/ 114 h 133"/>
                <a:gd name="T4" fmla="*/ 0 w 888"/>
                <a:gd name="T5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8" h="133">
                  <a:moveTo>
                    <a:pt x="888" y="0"/>
                  </a:moveTo>
                  <a:cubicBezTo>
                    <a:pt x="668" y="47"/>
                    <a:pt x="448" y="95"/>
                    <a:pt x="300" y="114"/>
                  </a:cubicBezTo>
                  <a:cubicBezTo>
                    <a:pt x="152" y="133"/>
                    <a:pt x="76" y="123"/>
                    <a:pt x="0" y="114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322" y="11386"/>
              <a:ext cx="888" cy="133"/>
            </a:xfrm>
            <a:custGeom>
              <a:avLst/>
              <a:gdLst>
                <a:gd name="T0" fmla="*/ 888 w 888"/>
                <a:gd name="T1" fmla="*/ 0 h 133"/>
                <a:gd name="T2" fmla="*/ 300 w 888"/>
                <a:gd name="T3" fmla="*/ 114 h 133"/>
                <a:gd name="T4" fmla="*/ 0 w 888"/>
                <a:gd name="T5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8" h="133">
                  <a:moveTo>
                    <a:pt x="888" y="0"/>
                  </a:moveTo>
                  <a:cubicBezTo>
                    <a:pt x="668" y="47"/>
                    <a:pt x="448" y="95"/>
                    <a:pt x="300" y="114"/>
                  </a:cubicBezTo>
                  <a:cubicBezTo>
                    <a:pt x="152" y="133"/>
                    <a:pt x="76" y="123"/>
                    <a:pt x="0" y="114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/>
            </a:p>
          </p:txBody>
        </p:sp>
        <p:sp>
          <p:nvSpPr>
            <p:cNvPr id="24" name="AutoShape 417"/>
            <p:cNvSpPr>
              <a:spLocks noChangeArrowheads="1"/>
            </p:cNvSpPr>
            <p:nvPr/>
          </p:nvSpPr>
          <p:spPr bwMode="auto">
            <a:xfrm>
              <a:off x="8737" y="9759"/>
              <a:ext cx="2130" cy="838"/>
            </a:xfrm>
            <a:prstGeom prst="wedgeEllipseCallout">
              <a:avLst>
                <a:gd name="adj1" fmla="val -16148"/>
                <a:gd name="adj2" fmla="val 129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IN" sz="1400">
                  <a:effectLst/>
                  <a:latin typeface="Times New Roman"/>
                  <a:ea typeface="Calibri"/>
                  <a:cs typeface="Times New Roman"/>
                </a:rPr>
                <a:t>Not possible, abandon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5" name="AutoShape 418"/>
            <p:cNvCxnSpPr>
              <a:cxnSpLocks noChangeShapeType="1"/>
            </p:cNvCxnSpPr>
            <p:nvPr/>
          </p:nvCxnSpPr>
          <p:spPr bwMode="auto">
            <a:xfrm>
              <a:off x="8605" y="10784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19"/>
            <p:cNvCxnSpPr>
              <a:cxnSpLocks noChangeShapeType="1"/>
            </p:cNvCxnSpPr>
            <p:nvPr/>
          </p:nvCxnSpPr>
          <p:spPr bwMode="auto">
            <a:xfrm flipH="1">
              <a:off x="9968" y="11292"/>
              <a:ext cx="266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20"/>
            <p:cNvCxnSpPr>
              <a:cxnSpLocks noChangeShapeType="1"/>
            </p:cNvCxnSpPr>
            <p:nvPr/>
          </p:nvCxnSpPr>
          <p:spPr bwMode="auto">
            <a:xfrm>
              <a:off x="8315" y="11199"/>
              <a:ext cx="276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6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Vehicle Following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3183902" y="4929155"/>
            <a:ext cx="2803880" cy="1380165"/>
            <a:chOff x="2090" y="8824"/>
            <a:chExt cx="4158" cy="1907"/>
          </a:xfrm>
        </p:grpSpPr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2090" y="8824"/>
              <a:ext cx="4110" cy="1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2090" y="9562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4475" y="9664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>
              <a:off x="3458" y="9685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3395" y="960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3" name="Rectangle 222"/>
            <p:cNvSpPr>
              <a:spLocks noChangeArrowheads="1"/>
            </p:cNvSpPr>
            <p:nvPr/>
          </p:nvSpPr>
          <p:spPr bwMode="auto">
            <a:xfrm>
              <a:off x="4430" y="960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4" name="Rectangle 223"/>
            <p:cNvSpPr>
              <a:spLocks noChangeArrowheads="1"/>
            </p:cNvSpPr>
            <p:nvPr/>
          </p:nvSpPr>
          <p:spPr bwMode="auto">
            <a:xfrm>
              <a:off x="2900" y="10095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2888" y="1004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4877" y="9686"/>
              <a:ext cx="1353" cy="158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4895" y="9885"/>
              <a:ext cx="1353" cy="158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2153" y="10095"/>
              <a:ext cx="735" cy="171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2168" y="10350"/>
              <a:ext cx="777" cy="155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3440" y="9692"/>
              <a:ext cx="405" cy="140"/>
            </a:xfrm>
            <a:custGeom>
              <a:avLst/>
              <a:gdLst>
                <a:gd name="T0" fmla="*/ 0 w 405"/>
                <a:gd name="T1" fmla="*/ 20 h 140"/>
                <a:gd name="T2" fmla="*/ 180 w 405"/>
                <a:gd name="T3" fmla="*/ 20 h 140"/>
                <a:gd name="T4" fmla="*/ 405 w 405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140">
                  <a:moveTo>
                    <a:pt x="0" y="20"/>
                  </a:moveTo>
                  <a:cubicBezTo>
                    <a:pt x="56" y="10"/>
                    <a:pt x="112" y="0"/>
                    <a:pt x="180" y="20"/>
                  </a:cubicBezTo>
                  <a:cubicBezTo>
                    <a:pt x="248" y="40"/>
                    <a:pt x="326" y="90"/>
                    <a:pt x="405" y="14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3905" y="9632"/>
              <a:ext cx="2295" cy="634"/>
            </a:xfrm>
            <a:custGeom>
              <a:avLst/>
              <a:gdLst>
                <a:gd name="T0" fmla="*/ 0 w 2295"/>
                <a:gd name="T1" fmla="*/ 42 h 662"/>
                <a:gd name="T2" fmla="*/ 360 w 2295"/>
                <a:gd name="T3" fmla="*/ 54 h 662"/>
                <a:gd name="T4" fmla="*/ 360 w 2295"/>
                <a:gd name="T5" fmla="*/ 366 h 662"/>
                <a:gd name="T6" fmla="*/ 1245 w 2295"/>
                <a:gd name="T7" fmla="*/ 463 h 662"/>
                <a:gd name="T8" fmla="*/ 1890 w 2295"/>
                <a:gd name="T9" fmla="*/ 634 h 662"/>
                <a:gd name="T10" fmla="*/ 2295 w 2295"/>
                <a:gd name="T11" fmla="*/ 63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5" h="662">
                  <a:moveTo>
                    <a:pt x="0" y="42"/>
                  </a:moveTo>
                  <a:cubicBezTo>
                    <a:pt x="150" y="21"/>
                    <a:pt x="300" y="0"/>
                    <a:pt x="360" y="54"/>
                  </a:cubicBezTo>
                  <a:cubicBezTo>
                    <a:pt x="420" y="108"/>
                    <a:pt x="213" y="298"/>
                    <a:pt x="360" y="366"/>
                  </a:cubicBezTo>
                  <a:cubicBezTo>
                    <a:pt x="507" y="434"/>
                    <a:pt x="990" y="418"/>
                    <a:pt x="1245" y="463"/>
                  </a:cubicBezTo>
                  <a:cubicBezTo>
                    <a:pt x="1500" y="508"/>
                    <a:pt x="1715" y="606"/>
                    <a:pt x="1890" y="634"/>
                  </a:cubicBezTo>
                  <a:cubicBezTo>
                    <a:pt x="2065" y="662"/>
                    <a:pt x="2180" y="648"/>
                    <a:pt x="2295" y="63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3875" y="9998"/>
              <a:ext cx="2295" cy="507"/>
            </a:xfrm>
            <a:custGeom>
              <a:avLst/>
              <a:gdLst>
                <a:gd name="T0" fmla="*/ 0 w 2295"/>
                <a:gd name="T1" fmla="*/ 42 h 662"/>
                <a:gd name="T2" fmla="*/ 360 w 2295"/>
                <a:gd name="T3" fmla="*/ 54 h 662"/>
                <a:gd name="T4" fmla="*/ 360 w 2295"/>
                <a:gd name="T5" fmla="*/ 366 h 662"/>
                <a:gd name="T6" fmla="*/ 1245 w 2295"/>
                <a:gd name="T7" fmla="*/ 463 h 662"/>
                <a:gd name="T8" fmla="*/ 1890 w 2295"/>
                <a:gd name="T9" fmla="*/ 634 h 662"/>
                <a:gd name="T10" fmla="*/ 2295 w 2295"/>
                <a:gd name="T11" fmla="*/ 63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5" h="662">
                  <a:moveTo>
                    <a:pt x="0" y="42"/>
                  </a:moveTo>
                  <a:cubicBezTo>
                    <a:pt x="150" y="21"/>
                    <a:pt x="300" y="0"/>
                    <a:pt x="360" y="54"/>
                  </a:cubicBezTo>
                  <a:cubicBezTo>
                    <a:pt x="420" y="108"/>
                    <a:pt x="213" y="298"/>
                    <a:pt x="360" y="366"/>
                  </a:cubicBezTo>
                  <a:cubicBezTo>
                    <a:pt x="507" y="434"/>
                    <a:pt x="990" y="418"/>
                    <a:pt x="1245" y="463"/>
                  </a:cubicBezTo>
                  <a:cubicBezTo>
                    <a:pt x="1500" y="508"/>
                    <a:pt x="1715" y="606"/>
                    <a:pt x="1890" y="634"/>
                  </a:cubicBezTo>
                  <a:cubicBezTo>
                    <a:pt x="2065" y="662"/>
                    <a:pt x="2180" y="648"/>
                    <a:pt x="2295" y="63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3" name="AutoShape 18"/>
            <p:cNvSpPr>
              <a:spLocks noChangeArrowheads="1"/>
            </p:cNvSpPr>
            <p:nvPr/>
          </p:nvSpPr>
          <p:spPr bwMode="auto">
            <a:xfrm>
              <a:off x="4043" y="8913"/>
              <a:ext cx="1980" cy="495"/>
            </a:xfrm>
            <a:prstGeom prst="wedgeEllipseCallout">
              <a:avLst>
                <a:gd name="adj1" fmla="val -10556"/>
                <a:gd name="adj2" fmla="val 1174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4" name="AutoShape 19"/>
            <p:cNvCxnSpPr>
              <a:cxnSpLocks noChangeShapeType="1"/>
            </p:cNvCxnSpPr>
            <p:nvPr/>
          </p:nvCxnSpPr>
          <p:spPr bwMode="auto">
            <a:xfrm>
              <a:off x="4970" y="9832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AutoShape 20"/>
            <p:cNvCxnSpPr>
              <a:cxnSpLocks noChangeShapeType="1"/>
            </p:cNvCxnSpPr>
            <p:nvPr/>
          </p:nvCxnSpPr>
          <p:spPr bwMode="auto">
            <a:xfrm flipH="1">
              <a:off x="2615" y="10266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456076" y="1430357"/>
            <a:ext cx="2718248" cy="1871262"/>
            <a:chOff x="2090" y="3337"/>
            <a:chExt cx="4110" cy="2672"/>
          </a:xfrm>
        </p:grpSpPr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090" y="3337"/>
              <a:ext cx="4110" cy="2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090" y="4075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3410" y="4345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480" y="4462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2435" y="4400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3410" y="429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5" name="AutoShape 29"/>
            <p:cNvSpPr>
              <a:spLocks noChangeArrowheads="1"/>
            </p:cNvSpPr>
            <p:nvPr/>
          </p:nvSpPr>
          <p:spPr bwMode="auto">
            <a:xfrm>
              <a:off x="2330" y="3535"/>
              <a:ext cx="1935" cy="540"/>
            </a:xfrm>
            <a:prstGeom prst="wedgeEllipseCallout">
              <a:avLst>
                <a:gd name="adj1" fmla="val -27468"/>
                <a:gd name="adj2" fmla="val 13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5525" y="4430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5495" y="4372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8" name="AutoShape 32"/>
            <p:cNvSpPr>
              <a:spLocks noChangeArrowheads="1"/>
            </p:cNvSpPr>
            <p:nvPr/>
          </p:nvSpPr>
          <p:spPr bwMode="auto">
            <a:xfrm>
              <a:off x="4415" y="3490"/>
              <a:ext cx="1785" cy="540"/>
            </a:xfrm>
            <a:prstGeom prst="wedgeEllipseCallout">
              <a:avLst>
                <a:gd name="adj1" fmla="val -90282"/>
                <a:gd name="adj2" fmla="val 114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09" name="AutoShape 33"/>
            <p:cNvCxnSpPr>
              <a:cxnSpLocks noChangeShapeType="1"/>
            </p:cNvCxnSpPr>
            <p:nvPr/>
          </p:nvCxnSpPr>
          <p:spPr bwMode="auto">
            <a:xfrm>
              <a:off x="3905" y="4345"/>
              <a:ext cx="112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AutoShape 34"/>
            <p:cNvCxnSpPr>
              <a:cxnSpLocks noChangeShapeType="1"/>
            </p:cNvCxnSpPr>
            <p:nvPr/>
          </p:nvCxnSpPr>
          <p:spPr bwMode="auto">
            <a:xfrm>
              <a:off x="3875" y="4572"/>
              <a:ext cx="103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" name="AutoShape 35"/>
            <p:cNvSpPr>
              <a:spLocks noChangeArrowheads="1"/>
            </p:cNvSpPr>
            <p:nvPr/>
          </p:nvSpPr>
          <p:spPr bwMode="auto">
            <a:xfrm>
              <a:off x="4415" y="5095"/>
              <a:ext cx="1785" cy="540"/>
            </a:xfrm>
            <a:prstGeom prst="wedgeEllipseCallout">
              <a:avLst>
                <a:gd name="adj1" fmla="val 25685"/>
                <a:gd name="adj2" fmla="val -124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Move Left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782" y="4400"/>
              <a:ext cx="1740" cy="362"/>
            </a:xfrm>
            <a:custGeom>
              <a:avLst/>
              <a:gdLst>
                <a:gd name="T0" fmla="*/ 1740 w 1740"/>
                <a:gd name="T1" fmla="*/ 0 h 362"/>
                <a:gd name="T2" fmla="*/ 1485 w 1740"/>
                <a:gd name="T3" fmla="*/ 66 h 362"/>
                <a:gd name="T4" fmla="*/ 1245 w 1740"/>
                <a:gd name="T5" fmla="*/ 285 h 362"/>
                <a:gd name="T6" fmla="*/ 1125 w 1740"/>
                <a:gd name="T7" fmla="*/ 317 h 362"/>
                <a:gd name="T8" fmla="*/ 480 w 1740"/>
                <a:gd name="T9" fmla="*/ 317 h 362"/>
                <a:gd name="T10" fmla="*/ 0 w 1740"/>
                <a:gd name="T11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0" h="362">
                  <a:moveTo>
                    <a:pt x="1740" y="0"/>
                  </a:moveTo>
                  <a:cubicBezTo>
                    <a:pt x="1653" y="9"/>
                    <a:pt x="1567" y="19"/>
                    <a:pt x="1485" y="66"/>
                  </a:cubicBezTo>
                  <a:cubicBezTo>
                    <a:pt x="1403" y="113"/>
                    <a:pt x="1305" y="243"/>
                    <a:pt x="1245" y="285"/>
                  </a:cubicBezTo>
                  <a:cubicBezTo>
                    <a:pt x="1185" y="327"/>
                    <a:pt x="1252" y="312"/>
                    <a:pt x="1125" y="317"/>
                  </a:cubicBezTo>
                  <a:cubicBezTo>
                    <a:pt x="998" y="322"/>
                    <a:pt x="667" y="310"/>
                    <a:pt x="480" y="317"/>
                  </a:cubicBezTo>
                  <a:cubicBezTo>
                    <a:pt x="293" y="324"/>
                    <a:pt x="146" y="343"/>
                    <a:pt x="0" y="362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3740" y="4659"/>
              <a:ext cx="1740" cy="362"/>
            </a:xfrm>
            <a:custGeom>
              <a:avLst/>
              <a:gdLst>
                <a:gd name="T0" fmla="*/ 1740 w 1740"/>
                <a:gd name="T1" fmla="*/ 0 h 362"/>
                <a:gd name="T2" fmla="*/ 1485 w 1740"/>
                <a:gd name="T3" fmla="*/ 66 h 362"/>
                <a:gd name="T4" fmla="*/ 1245 w 1740"/>
                <a:gd name="T5" fmla="*/ 285 h 362"/>
                <a:gd name="T6" fmla="*/ 1125 w 1740"/>
                <a:gd name="T7" fmla="*/ 317 h 362"/>
                <a:gd name="T8" fmla="*/ 480 w 1740"/>
                <a:gd name="T9" fmla="*/ 317 h 362"/>
                <a:gd name="T10" fmla="*/ 0 w 1740"/>
                <a:gd name="T11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0" h="362">
                  <a:moveTo>
                    <a:pt x="1740" y="0"/>
                  </a:moveTo>
                  <a:cubicBezTo>
                    <a:pt x="1653" y="9"/>
                    <a:pt x="1567" y="19"/>
                    <a:pt x="1485" y="66"/>
                  </a:cubicBezTo>
                  <a:cubicBezTo>
                    <a:pt x="1403" y="113"/>
                    <a:pt x="1305" y="243"/>
                    <a:pt x="1245" y="285"/>
                  </a:cubicBezTo>
                  <a:cubicBezTo>
                    <a:pt x="1185" y="327"/>
                    <a:pt x="1252" y="312"/>
                    <a:pt x="1125" y="317"/>
                  </a:cubicBezTo>
                  <a:cubicBezTo>
                    <a:pt x="998" y="322"/>
                    <a:pt x="667" y="310"/>
                    <a:pt x="480" y="317"/>
                  </a:cubicBezTo>
                  <a:cubicBezTo>
                    <a:pt x="293" y="324"/>
                    <a:pt x="146" y="343"/>
                    <a:pt x="0" y="362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4" name="AutoShape 38"/>
            <p:cNvSpPr>
              <a:spLocks noChangeArrowheads="1"/>
            </p:cNvSpPr>
            <p:nvPr/>
          </p:nvSpPr>
          <p:spPr bwMode="auto">
            <a:xfrm>
              <a:off x="2195" y="5185"/>
              <a:ext cx="1980" cy="824"/>
            </a:xfrm>
            <a:prstGeom prst="wedgeEllipseCallout">
              <a:avLst>
                <a:gd name="adj1" fmla="val -22676"/>
                <a:gd name="adj2" fmla="val -1115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Infeasible, slow down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15" name="AutoShape 39"/>
            <p:cNvCxnSpPr>
              <a:cxnSpLocks noChangeShapeType="1"/>
            </p:cNvCxnSpPr>
            <p:nvPr/>
          </p:nvCxnSpPr>
          <p:spPr bwMode="auto">
            <a:xfrm>
              <a:off x="3905" y="4435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AutoShape 40"/>
            <p:cNvCxnSpPr>
              <a:cxnSpLocks noChangeShapeType="1"/>
            </p:cNvCxnSpPr>
            <p:nvPr/>
          </p:nvCxnSpPr>
          <p:spPr bwMode="auto">
            <a:xfrm flipH="1">
              <a:off x="5240" y="4529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41"/>
            <p:cNvCxnSpPr>
              <a:cxnSpLocks noChangeShapeType="1"/>
            </p:cNvCxnSpPr>
            <p:nvPr/>
          </p:nvCxnSpPr>
          <p:spPr bwMode="auto">
            <a:xfrm>
              <a:off x="2945" y="4605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6" name="Group 125"/>
          <p:cNvGrpSpPr>
            <a:grpSpLocks/>
          </p:cNvGrpSpPr>
          <p:nvPr/>
        </p:nvGrpSpPr>
        <p:grpSpPr bwMode="auto">
          <a:xfrm>
            <a:off x="3298616" y="2060848"/>
            <a:ext cx="2785552" cy="1819830"/>
            <a:chOff x="6740" y="3337"/>
            <a:chExt cx="4173" cy="2672"/>
          </a:xfrm>
        </p:grpSpPr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6740" y="3337"/>
              <a:ext cx="4110" cy="2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6740" y="4075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8060" y="4180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7100" y="4433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7085" y="437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8060" y="4117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10160" y="4656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10145" y="4583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1" name="AutoShape 51"/>
            <p:cNvSpPr>
              <a:spLocks noChangeArrowheads="1"/>
            </p:cNvSpPr>
            <p:nvPr/>
          </p:nvSpPr>
          <p:spPr bwMode="auto">
            <a:xfrm>
              <a:off x="6803" y="5185"/>
              <a:ext cx="1980" cy="824"/>
            </a:xfrm>
            <a:prstGeom prst="wedgeEllipseCallout">
              <a:avLst>
                <a:gd name="adj1" fmla="val -22676"/>
                <a:gd name="adj2" fmla="val -1115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Infeasible, slow down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8540" y="4161"/>
              <a:ext cx="2325" cy="184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8588" y="4345"/>
              <a:ext cx="2325" cy="184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803" y="4659"/>
              <a:ext cx="3387" cy="138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6803" y="4883"/>
              <a:ext cx="3387" cy="138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196" name="AutoShape 56"/>
            <p:cNvCxnSpPr>
              <a:cxnSpLocks noChangeShapeType="1"/>
            </p:cNvCxnSpPr>
            <p:nvPr/>
          </p:nvCxnSpPr>
          <p:spPr bwMode="auto">
            <a:xfrm>
              <a:off x="8555" y="4250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AutoShape 57"/>
            <p:cNvCxnSpPr>
              <a:cxnSpLocks noChangeShapeType="1"/>
            </p:cNvCxnSpPr>
            <p:nvPr/>
          </p:nvCxnSpPr>
          <p:spPr bwMode="auto">
            <a:xfrm flipH="1">
              <a:off x="9905" y="4790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AutoShape 58"/>
            <p:cNvCxnSpPr>
              <a:cxnSpLocks noChangeShapeType="1"/>
            </p:cNvCxnSpPr>
            <p:nvPr/>
          </p:nvCxnSpPr>
          <p:spPr bwMode="auto">
            <a:xfrm>
              <a:off x="7565" y="4583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6227698" y="1412820"/>
            <a:ext cx="2785552" cy="1440116"/>
            <a:chOff x="2195" y="6288"/>
            <a:chExt cx="4173" cy="1966"/>
          </a:xfrm>
        </p:grpSpPr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2195" y="6288"/>
              <a:ext cx="4110" cy="1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2195" y="6410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3515" y="6515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2555" y="6768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2540" y="6706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3515" y="6452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5615" y="6991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5600" y="691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995" y="6496"/>
              <a:ext cx="2325" cy="184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043" y="6680"/>
              <a:ext cx="2325" cy="184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258" y="6994"/>
              <a:ext cx="3387" cy="138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258" y="7218"/>
              <a:ext cx="3387" cy="138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0" y="6688"/>
              <a:ext cx="375" cy="82"/>
            </a:xfrm>
            <a:custGeom>
              <a:avLst/>
              <a:gdLst>
                <a:gd name="T0" fmla="*/ 0 w 330"/>
                <a:gd name="T1" fmla="*/ 22 h 22"/>
                <a:gd name="T2" fmla="*/ 330 w 330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" h="22">
                  <a:moveTo>
                    <a:pt x="0" y="22"/>
                  </a:moveTo>
                  <a:cubicBezTo>
                    <a:pt x="137" y="13"/>
                    <a:pt x="275" y="4"/>
                    <a:pt x="33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50" y="6923"/>
              <a:ext cx="375" cy="82"/>
            </a:xfrm>
            <a:custGeom>
              <a:avLst/>
              <a:gdLst>
                <a:gd name="T0" fmla="*/ 0 w 330"/>
                <a:gd name="T1" fmla="*/ 22 h 22"/>
                <a:gd name="T2" fmla="*/ 330 w 330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" h="22">
                  <a:moveTo>
                    <a:pt x="0" y="22"/>
                  </a:moveTo>
                  <a:cubicBezTo>
                    <a:pt x="137" y="13"/>
                    <a:pt x="275" y="4"/>
                    <a:pt x="33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9" name="AutoShape 74"/>
            <p:cNvSpPr>
              <a:spLocks noChangeArrowheads="1"/>
            </p:cNvSpPr>
            <p:nvPr/>
          </p:nvSpPr>
          <p:spPr bwMode="auto">
            <a:xfrm>
              <a:off x="2285" y="7430"/>
              <a:ext cx="1980" cy="824"/>
            </a:xfrm>
            <a:prstGeom prst="wedgeEllipseCallout">
              <a:avLst>
                <a:gd name="adj1" fmla="val -22676"/>
                <a:gd name="adj2" fmla="val -1115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Feasible, speed up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80" name="AutoShape 75"/>
            <p:cNvCxnSpPr>
              <a:cxnSpLocks noChangeShapeType="1"/>
            </p:cNvCxnSpPr>
            <p:nvPr/>
          </p:nvCxnSpPr>
          <p:spPr bwMode="auto">
            <a:xfrm>
              <a:off x="4010" y="6612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AutoShape 76"/>
            <p:cNvCxnSpPr>
              <a:cxnSpLocks noChangeShapeType="1"/>
            </p:cNvCxnSpPr>
            <p:nvPr/>
          </p:nvCxnSpPr>
          <p:spPr bwMode="auto">
            <a:xfrm flipH="1">
              <a:off x="5330" y="7124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AutoShape 77"/>
            <p:cNvCxnSpPr>
              <a:cxnSpLocks noChangeShapeType="1"/>
            </p:cNvCxnSpPr>
            <p:nvPr/>
          </p:nvCxnSpPr>
          <p:spPr bwMode="auto">
            <a:xfrm>
              <a:off x="3020" y="6868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56312" y="4425099"/>
            <a:ext cx="2759674" cy="1362459"/>
            <a:chOff x="6785" y="6288"/>
            <a:chExt cx="4173" cy="1874"/>
          </a:xfrm>
        </p:grpSpPr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6785" y="6288"/>
              <a:ext cx="4110" cy="1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6785" y="6410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70" y="6497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7640" y="6542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7556" y="647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8585" y="6434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8378" y="7023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8393" y="694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017" y="6504"/>
              <a:ext cx="1893" cy="158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9065" y="6688"/>
              <a:ext cx="1893" cy="158"/>
            </a:xfrm>
            <a:custGeom>
              <a:avLst/>
              <a:gdLst>
                <a:gd name="T0" fmla="*/ 0 w 2325"/>
                <a:gd name="T1" fmla="*/ 19 h 184"/>
                <a:gd name="T2" fmla="*/ 243 w 2325"/>
                <a:gd name="T3" fmla="*/ 19 h 184"/>
                <a:gd name="T4" fmla="*/ 738 w 2325"/>
                <a:gd name="T5" fmla="*/ 136 h 184"/>
                <a:gd name="T6" fmla="*/ 1785 w 2325"/>
                <a:gd name="T7" fmla="*/ 136 h 184"/>
                <a:gd name="T8" fmla="*/ 2325 w 23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5" h="184">
                  <a:moveTo>
                    <a:pt x="0" y="19"/>
                  </a:moveTo>
                  <a:cubicBezTo>
                    <a:pt x="60" y="9"/>
                    <a:pt x="120" y="0"/>
                    <a:pt x="243" y="19"/>
                  </a:cubicBezTo>
                  <a:cubicBezTo>
                    <a:pt x="366" y="38"/>
                    <a:pt x="481" y="116"/>
                    <a:pt x="738" y="136"/>
                  </a:cubicBezTo>
                  <a:cubicBezTo>
                    <a:pt x="995" y="156"/>
                    <a:pt x="1521" y="128"/>
                    <a:pt x="1785" y="136"/>
                  </a:cubicBezTo>
                  <a:cubicBezTo>
                    <a:pt x="2049" y="144"/>
                    <a:pt x="2235" y="176"/>
                    <a:pt x="2325" y="18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6848" y="7023"/>
              <a:ext cx="1500" cy="91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6863" y="7243"/>
              <a:ext cx="1500" cy="110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7640" y="6706"/>
              <a:ext cx="375" cy="82"/>
            </a:xfrm>
            <a:custGeom>
              <a:avLst/>
              <a:gdLst>
                <a:gd name="T0" fmla="*/ 0 w 330"/>
                <a:gd name="T1" fmla="*/ 22 h 22"/>
                <a:gd name="T2" fmla="*/ 330 w 330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" h="22">
                  <a:moveTo>
                    <a:pt x="0" y="22"/>
                  </a:moveTo>
                  <a:cubicBezTo>
                    <a:pt x="137" y="13"/>
                    <a:pt x="275" y="4"/>
                    <a:pt x="33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8135" y="6522"/>
              <a:ext cx="405" cy="140"/>
            </a:xfrm>
            <a:custGeom>
              <a:avLst/>
              <a:gdLst>
                <a:gd name="T0" fmla="*/ 0 w 405"/>
                <a:gd name="T1" fmla="*/ 20 h 140"/>
                <a:gd name="T2" fmla="*/ 180 w 405"/>
                <a:gd name="T3" fmla="*/ 20 h 140"/>
                <a:gd name="T4" fmla="*/ 405 w 405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140">
                  <a:moveTo>
                    <a:pt x="0" y="20"/>
                  </a:moveTo>
                  <a:cubicBezTo>
                    <a:pt x="56" y="10"/>
                    <a:pt x="112" y="0"/>
                    <a:pt x="180" y="20"/>
                  </a:cubicBezTo>
                  <a:cubicBezTo>
                    <a:pt x="248" y="40"/>
                    <a:pt x="326" y="90"/>
                    <a:pt x="405" y="14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8183" y="6728"/>
              <a:ext cx="405" cy="140"/>
            </a:xfrm>
            <a:custGeom>
              <a:avLst/>
              <a:gdLst>
                <a:gd name="T0" fmla="*/ 0 w 405"/>
                <a:gd name="T1" fmla="*/ 20 h 140"/>
                <a:gd name="T2" fmla="*/ 180 w 405"/>
                <a:gd name="T3" fmla="*/ 20 h 140"/>
                <a:gd name="T4" fmla="*/ 405 w 405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140">
                  <a:moveTo>
                    <a:pt x="0" y="20"/>
                  </a:moveTo>
                  <a:cubicBezTo>
                    <a:pt x="56" y="10"/>
                    <a:pt x="112" y="0"/>
                    <a:pt x="180" y="20"/>
                  </a:cubicBezTo>
                  <a:cubicBezTo>
                    <a:pt x="248" y="40"/>
                    <a:pt x="326" y="90"/>
                    <a:pt x="405" y="14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162" name="AutoShape 94"/>
            <p:cNvCxnSpPr>
              <a:cxnSpLocks noChangeShapeType="1"/>
            </p:cNvCxnSpPr>
            <p:nvPr/>
          </p:nvCxnSpPr>
          <p:spPr bwMode="auto">
            <a:xfrm>
              <a:off x="9065" y="6612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95"/>
            <p:cNvCxnSpPr>
              <a:cxnSpLocks noChangeShapeType="1"/>
            </p:cNvCxnSpPr>
            <p:nvPr/>
          </p:nvCxnSpPr>
          <p:spPr bwMode="auto">
            <a:xfrm flipH="1">
              <a:off x="8078" y="7142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96"/>
            <p:cNvCxnSpPr>
              <a:cxnSpLocks noChangeShapeType="1"/>
            </p:cNvCxnSpPr>
            <p:nvPr/>
          </p:nvCxnSpPr>
          <p:spPr bwMode="auto">
            <a:xfrm>
              <a:off x="8153" y="6662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196187" y="4376971"/>
            <a:ext cx="2768301" cy="1379794"/>
            <a:chOff x="6755" y="8824"/>
            <a:chExt cx="4155" cy="1907"/>
          </a:xfrm>
        </p:grpSpPr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6755" y="8824"/>
              <a:ext cx="4110" cy="1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6755" y="9562"/>
              <a:ext cx="4110" cy="10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9140" y="9682"/>
              <a:ext cx="495" cy="2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9005" y="10070"/>
              <a:ext cx="495" cy="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8993" y="9998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9095" y="9626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7565" y="10113"/>
              <a:ext cx="495" cy="2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7553" y="10061"/>
              <a:ext cx="600" cy="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N" sz="11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IN" sz="11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818" y="10113"/>
              <a:ext cx="735" cy="171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833" y="10368"/>
              <a:ext cx="777" cy="155"/>
            </a:xfrm>
            <a:custGeom>
              <a:avLst/>
              <a:gdLst>
                <a:gd name="T0" fmla="*/ 1842 w 1842"/>
                <a:gd name="T1" fmla="*/ 0 h 138"/>
                <a:gd name="T2" fmla="*/ 1470 w 1842"/>
                <a:gd name="T3" fmla="*/ 58 h 138"/>
                <a:gd name="T4" fmla="*/ 1107 w 1842"/>
                <a:gd name="T5" fmla="*/ 131 h 138"/>
                <a:gd name="T6" fmla="*/ 552 w 1842"/>
                <a:gd name="T7" fmla="*/ 102 h 138"/>
                <a:gd name="T8" fmla="*/ 147 w 1842"/>
                <a:gd name="T9" fmla="*/ 102 h 138"/>
                <a:gd name="T10" fmla="*/ 0 w 1842"/>
                <a:gd name="T11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" h="138">
                  <a:moveTo>
                    <a:pt x="1842" y="0"/>
                  </a:moveTo>
                  <a:cubicBezTo>
                    <a:pt x="1717" y="18"/>
                    <a:pt x="1592" y="36"/>
                    <a:pt x="1470" y="58"/>
                  </a:cubicBezTo>
                  <a:cubicBezTo>
                    <a:pt x="1348" y="80"/>
                    <a:pt x="1260" y="124"/>
                    <a:pt x="1107" y="131"/>
                  </a:cubicBezTo>
                  <a:cubicBezTo>
                    <a:pt x="954" y="138"/>
                    <a:pt x="712" y="107"/>
                    <a:pt x="552" y="102"/>
                  </a:cubicBezTo>
                  <a:cubicBezTo>
                    <a:pt x="392" y="97"/>
                    <a:pt x="239" y="97"/>
                    <a:pt x="147" y="102"/>
                  </a:cubicBezTo>
                  <a:cubicBezTo>
                    <a:pt x="55" y="107"/>
                    <a:pt x="27" y="119"/>
                    <a:pt x="0" y="13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593" y="9664"/>
              <a:ext cx="1317" cy="22"/>
            </a:xfrm>
            <a:custGeom>
              <a:avLst/>
              <a:gdLst>
                <a:gd name="T0" fmla="*/ 0 w 1317"/>
                <a:gd name="T1" fmla="*/ 10 h 22"/>
                <a:gd name="T2" fmla="*/ 357 w 1317"/>
                <a:gd name="T3" fmla="*/ 0 h 22"/>
                <a:gd name="T4" fmla="*/ 777 w 1317"/>
                <a:gd name="T5" fmla="*/ 10 h 22"/>
                <a:gd name="T6" fmla="*/ 1317 w 1317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7" h="22">
                  <a:moveTo>
                    <a:pt x="0" y="10"/>
                  </a:moveTo>
                  <a:cubicBezTo>
                    <a:pt x="114" y="5"/>
                    <a:pt x="228" y="0"/>
                    <a:pt x="357" y="0"/>
                  </a:cubicBezTo>
                  <a:cubicBezTo>
                    <a:pt x="486" y="0"/>
                    <a:pt x="617" y="6"/>
                    <a:pt x="777" y="10"/>
                  </a:cubicBezTo>
                  <a:cubicBezTo>
                    <a:pt x="937" y="14"/>
                    <a:pt x="1127" y="18"/>
                    <a:pt x="1317" y="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3" y="9885"/>
              <a:ext cx="1317" cy="22"/>
            </a:xfrm>
            <a:custGeom>
              <a:avLst/>
              <a:gdLst>
                <a:gd name="T0" fmla="*/ 0 w 1317"/>
                <a:gd name="T1" fmla="*/ 10 h 22"/>
                <a:gd name="T2" fmla="*/ 357 w 1317"/>
                <a:gd name="T3" fmla="*/ 0 h 22"/>
                <a:gd name="T4" fmla="*/ 777 w 1317"/>
                <a:gd name="T5" fmla="*/ 10 h 22"/>
                <a:gd name="T6" fmla="*/ 1317 w 1317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7" h="22">
                  <a:moveTo>
                    <a:pt x="0" y="10"/>
                  </a:moveTo>
                  <a:cubicBezTo>
                    <a:pt x="114" y="5"/>
                    <a:pt x="228" y="0"/>
                    <a:pt x="357" y="0"/>
                  </a:cubicBezTo>
                  <a:cubicBezTo>
                    <a:pt x="486" y="0"/>
                    <a:pt x="617" y="6"/>
                    <a:pt x="777" y="10"/>
                  </a:cubicBezTo>
                  <a:cubicBezTo>
                    <a:pt x="937" y="14"/>
                    <a:pt x="1127" y="18"/>
                    <a:pt x="1317" y="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500" y="10043"/>
              <a:ext cx="1410" cy="56"/>
            </a:xfrm>
            <a:custGeom>
              <a:avLst/>
              <a:gdLst>
                <a:gd name="T0" fmla="*/ 0 w 1410"/>
                <a:gd name="T1" fmla="*/ 27 h 56"/>
                <a:gd name="T2" fmla="*/ 390 w 1410"/>
                <a:gd name="T3" fmla="*/ 52 h 56"/>
                <a:gd name="T4" fmla="*/ 1410 w 1410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0" h="56">
                  <a:moveTo>
                    <a:pt x="0" y="27"/>
                  </a:moveTo>
                  <a:cubicBezTo>
                    <a:pt x="77" y="41"/>
                    <a:pt x="155" y="56"/>
                    <a:pt x="390" y="52"/>
                  </a:cubicBezTo>
                  <a:cubicBezTo>
                    <a:pt x="625" y="48"/>
                    <a:pt x="1240" y="9"/>
                    <a:pt x="141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485" y="10269"/>
              <a:ext cx="1410" cy="56"/>
            </a:xfrm>
            <a:custGeom>
              <a:avLst/>
              <a:gdLst>
                <a:gd name="T0" fmla="*/ 0 w 1410"/>
                <a:gd name="T1" fmla="*/ 27 h 56"/>
                <a:gd name="T2" fmla="*/ 390 w 1410"/>
                <a:gd name="T3" fmla="*/ 52 h 56"/>
                <a:gd name="T4" fmla="*/ 1410 w 1410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0" h="56">
                  <a:moveTo>
                    <a:pt x="0" y="27"/>
                  </a:moveTo>
                  <a:cubicBezTo>
                    <a:pt x="77" y="41"/>
                    <a:pt x="155" y="56"/>
                    <a:pt x="390" y="52"/>
                  </a:cubicBezTo>
                  <a:cubicBezTo>
                    <a:pt x="625" y="48"/>
                    <a:pt x="1240" y="9"/>
                    <a:pt x="141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144" name="AutoShape 112"/>
            <p:cNvCxnSpPr>
              <a:cxnSpLocks noChangeShapeType="1"/>
            </p:cNvCxnSpPr>
            <p:nvPr/>
          </p:nvCxnSpPr>
          <p:spPr bwMode="auto">
            <a:xfrm>
              <a:off x="9635" y="9804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113"/>
            <p:cNvCxnSpPr>
              <a:cxnSpLocks noChangeShapeType="1"/>
            </p:cNvCxnSpPr>
            <p:nvPr/>
          </p:nvCxnSpPr>
          <p:spPr bwMode="auto">
            <a:xfrm flipH="1">
              <a:off x="7278" y="10284"/>
              <a:ext cx="285" cy="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114"/>
            <p:cNvCxnSpPr>
              <a:cxnSpLocks noChangeShapeType="1"/>
            </p:cNvCxnSpPr>
            <p:nvPr/>
          </p:nvCxnSpPr>
          <p:spPr bwMode="auto">
            <a:xfrm>
              <a:off x="9509" y="10196"/>
              <a:ext cx="270" cy="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58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4m papers\chap 3\GA\ASOC\figures-ASOC\figure_7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1043" r="7988" b="16867"/>
          <a:stretch/>
        </p:blipFill>
        <p:spPr bwMode="auto">
          <a:xfrm>
            <a:off x="899592" y="1628800"/>
            <a:ext cx="4248472" cy="2384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tj010708\Desktop\figs\figure_7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10843" r="7849" b="16869"/>
          <a:stretch>
            <a:fillRect/>
          </a:stretch>
        </p:blipFill>
        <p:spPr bwMode="auto">
          <a:xfrm>
            <a:off x="3707904" y="4149080"/>
            <a:ext cx="4752528" cy="215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266" name="AutoShape 2"/>
          <p:cNvCxnSpPr>
            <a:cxnSpLocks noChangeShapeType="1"/>
          </p:cNvCxnSpPr>
          <p:nvPr/>
        </p:nvCxnSpPr>
        <p:spPr bwMode="auto">
          <a:xfrm flipH="1">
            <a:off x="6532567" y="3776613"/>
            <a:ext cx="523709" cy="100815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40152" y="3263375"/>
            <a:ext cx="252028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Vehicle position at the time of blockage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68" name="AutoShape 4"/>
          <p:cNvCxnSpPr>
            <a:cxnSpLocks noChangeShapeType="1"/>
          </p:cNvCxnSpPr>
          <p:nvPr/>
        </p:nvCxnSpPr>
        <p:spPr bwMode="auto">
          <a:xfrm>
            <a:off x="3275856" y="4843998"/>
            <a:ext cx="280264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47664" y="4682073"/>
            <a:ext cx="16600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Blockage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- 2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12293" name="Picture 5" descr="Description: C:\Users\kala\Desktop\4m papers\chap 3\GA\ASOC\figures-ASOC\figure_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13593" r="2341" b="12621"/>
          <a:stretch>
            <a:fillRect/>
          </a:stretch>
        </p:blipFill>
        <p:spPr bwMode="auto">
          <a:xfrm>
            <a:off x="811077" y="1563937"/>
            <a:ext cx="7621232" cy="9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Description: C:\Users\kala\Desktop\4m papers\chap 3\GA\ASOC\figures-ASOC\figure_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3002" r="1772" b="12990"/>
          <a:stretch>
            <a:fillRect/>
          </a:stretch>
        </p:blipFill>
        <p:spPr bwMode="auto">
          <a:xfrm>
            <a:off x="778583" y="2636912"/>
            <a:ext cx="7653726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7" descr="Description: C:\Users\kala\Desktop\4m papers\chap 3\GA\ASOC\figures-ASOC\figure_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10786" r="1627" b="13708"/>
          <a:stretch>
            <a:fillRect/>
          </a:stretch>
        </p:blipFill>
        <p:spPr bwMode="auto">
          <a:xfrm>
            <a:off x="778583" y="3573016"/>
            <a:ext cx="7653726" cy="8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8" descr="Description: C:\Users\kala\Desktop\4m papers\chap 3\GA\ASOC\figures-ASOC\figure_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12001" r="1772" b="11990"/>
          <a:stretch>
            <a:fillRect/>
          </a:stretch>
        </p:blipFill>
        <p:spPr bwMode="auto">
          <a:xfrm>
            <a:off x="783698" y="4536182"/>
            <a:ext cx="7676734" cy="8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9" descr="Description: C:\Users\kala\Desktop\4m papers\chap 3\GA\ASOC\figures-ASOC\figure_8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9894" r="2068" b="8755"/>
          <a:stretch>
            <a:fillRect/>
          </a:stretch>
        </p:blipFill>
        <p:spPr bwMode="auto">
          <a:xfrm>
            <a:off x="745136" y="5503019"/>
            <a:ext cx="7720619" cy="8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075" y="998538"/>
            <a:ext cx="4048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248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 smtClean="0"/>
              <a:t>The design of a GA which gives results within </a:t>
            </a:r>
            <a:r>
              <a:rPr lang="en-GB" sz="2000" i="1" dirty="0" smtClean="0"/>
              <a:t>low computational times</a:t>
            </a:r>
            <a:r>
              <a:rPr lang="en-GB" sz="2000" dirty="0" smtClean="0"/>
              <a:t> for traffic scenarios.</a:t>
            </a:r>
          </a:p>
          <a:p>
            <a:pPr lvl="0"/>
            <a:r>
              <a:rPr lang="en-GB" sz="2000" dirty="0" smtClean="0"/>
              <a:t>Employment of the developed GA for </a:t>
            </a:r>
            <a:r>
              <a:rPr lang="en-GB" sz="2000" i="1" dirty="0" smtClean="0"/>
              <a:t>constant path adaptation</a:t>
            </a:r>
            <a:r>
              <a:rPr lang="en-GB" sz="2000" dirty="0" smtClean="0"/>
              <a:t> to overcome actuation uncertainties. The GA assesses the current scenario and takes the best measures for rapid trajectory generation.</a:t>
            </a:r>
          </a:p>
          <a:p>
            <a:pPr lvl="0"/>
            <a:r>
              <a:rPr lang="en-GB" sz="2000" dirty="0" smtClean="0"/>
              <a:t>The use of </a:t>
            </a:r>
            <a:r>
              <a:rPr lang="en-GB" sz="2000" i="1" dirty="0" smtClean="0"/>
              <a:t>traffic rules</a:t>
            </a:r>
            <a:r>
              <a:rPr lang="en-GB" sz="2000" dirty="0" smtClean="0"/>
              <a:t> as heuristics to coordinate between vehicles. </a:t>
            </a:r>
          </a:p>
          <a:p>
            <a:pPr lvl="0"/>
            <a:r>
              <a:rPr lang="en-GB" sz="2000" dirty="0" smtClean="0"/>
              <a:t>The use of heuristics for constant adaptation of the plan to </a:t>
            </a:r>
            <a:r>
              <a:rPr lang="en-GB" sz="2000" i="1" dirty="0" smtClean="0"/>
              <a:t>favour overtaking</a:t>
            </a:r>
            <a:r>
              <a:rPr lang="en-GB" sz="2000" dirty="0" smtClean="0"/>
              <a:t>, once initiated, but to cancel it whenever infeasible.</a:t>
            </a:r>
          </a:p>
          <a:p>
            <a:r>
              <a:rPr lang="en-GB" sz="2000" smtClean="0"/>
              <a:t>The approach is tested for a number of diverse behaviours including obstacle avoidance, blockage, overtaking and vehicle following.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13331" name="Picture 11" descr="Description: C:\Users\kala\Desktop\4m papers\chap 3\GA\ASOC\figures-ASOC\figure_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9093" r="1595" b="14140"/>
          <a:stretch>
            <a:fillRect/>
          </a:stretch>
        </p:blipFill>
        <p:spPr bwMode="auto">
          <a:xfrm>
            <a:off x="764720" y="1884040"/>
            <a:ext cx="8127760" cy="9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2" descr="Description: C:\Users\kala\Desktop\4m papers\chap 3\GA\ASOC\figures-ASOC\figure_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2871" r="2051" b="12871"/>
          <a:stretch>
            <a:fillRect/>
          </a:stretch>
        </p:blipFill>
        <p:spPr bwMode="auto">
          <a:xfrm>
            <a:off x="755576" y="2996952"/>
            <a:ext cx="80683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3" descr="Description: C:\Users\kala\Desktop\4m papers\chap 3\GA\ASOC\figures-ASOC\figure_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13593" r="1306" b="13593"/>
          <a:stretch>
            <a:fillRect/>
          </a:stretch>
        </p:blipFill>
        <p:spPr bwMode="auto">
          <a:xfrm>
            <a:off x="755576" y="4149080"/>
            <a:ext cx="81277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4" descr="Description: C:\Users\kala\Desktop\4m papers\chap 3\GA\ASOC\figures-ASOC\figure_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1768" r="1331" b="12732"/>
          <a:stretch>
            <a:fillRect/>
          </a:stretch>
        </p:blipFill>
        <p:spPr bwMode="auto">
          <a:xfrm>
            <a:off x="755576" y="5373216"/>
            <a:ext cx="805927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Vehicle Following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14340" name="Picture 17" descr="Description: C:\Users\kala\Desktop\4m papers\chap 3\GA\ASOC\figures-ASOC\figure_1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0419" r="1627" b="9364"/>
          <a:stretch>
            <a:fillRect/>
          </a:stretch>
        </p:blipFill>
        <p:spPr bwMode="auto">
          <a:xfrm>
            <a:off x="916776" y="1844824"/>
            <a:ext cx="7510145" cy="8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8" descr="Description: C:\Users\kala\Desktop\4m papers\chap 3\GA\ASOC\figures-ASOC\figure_1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12871" r="1599" b="10892"/>
          <a:stretch>
            <a:fillRect/>
          </a:stretch>
        </p:blipFill>
        <p:spPr bwMode="auto">
          <a:xfrm>
            <a:off x="898056" y="3068960"/>
            <a:ext cx="7562375" cy="8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19" descr="Description: C:\Users\kala\Desktop\4m papers\chap 3\GA\ASOC\figures-ASOC\figure_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1111" r="1743" b="11111"/>
          <a:stretch>
            <a:fillRect/>
          </a:stretch>
        </p:blipFill>
        <p:spPr bwMode="auto">
          <a:xfrm>
            <a:off x="898056" y="4342768"/>
            <a:ext cx="7562375" cy="8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0" descr="Description: C:\Users\kala\Desktop\4m papers\chap 3\GA\ASOC\figures-ASOC\figure_1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2381" r="1311" b="13333"/>
          <a:stretch>
            <a:fillRect/>
          </a:stretch>
        </p:blipFill>
        <p:spPr bwMode="auto">
          <a:xfrm>
            <a:off x="884409" y="5517232"/>
            <a:ext cx="764803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27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7695421"/>
              </p:ext>
            </p:extLst>
          </p:nvPr>
        </p:nvGraphicFramePr>
        <p:xfrm>
          <a:off x="1547664" y="1628800"/>
          <a:ext cx="6408711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8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19900836"/>
              </p:ext>
            </p:extLst>
          </p:nvPr>
        </p:nvGraphicFramePr>
        <p:xfrm>
          <a:off x="1403648" y="1556792"/>
          <a:ext cx="655272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5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45365101"/>
              </p:ext>
            </p:extLst>
          </p:nvPr>
        </p:nvGraphicFramePr>
        <p:xfrm>
          <a:off x="1403648" y="1700808"/>
          <a:ext cx="6552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6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0466476"/>
              </p:ext>
            </p:extLst>
          </p:nvPr>
        </p:nvGraphicFramePr>
        <p:xfrm>
          <a:off x="1259632" y="1628800"/>
          <a:ext cx="684076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4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GA?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Optimality</a:t>
            </a:r>
          </a:p>
          <a:p>
            <a:r>
              <a:rPr lang="en-GB" dirty="0" smtClean="0"/>
              <a:t>Probabilistic Completeness</a:t>
            </a:r>
          </a:p>
          <a:p>
            <a:r>
              <a:rPr lang="en-GB" dirty="0" smtClean="0"/>
              <a:t>Iterative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Concerns</a:t>
            </a:r>
          </a:p>
          <a:p>
            <a:r>
              <a:rPr lang="en-GB" dirty="0" smtClean="0"/>
              <a:t>Computational Cost</a:t>
            </a:r>
          </a:p>
          <a:p>
            <a:r>
              <a:rPr lang="en-GB" dirty="0" smtClean="0"/>
              <a:t>Cooperative 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i="1" dirty="0" smtClean="0"/>
              <a:t>Road Coordinate Axis system</a:t>
            </a:r>
          </a:p>
          <a:p>
            <a:endParaRPr lang="en-GB" dirty="0" smtClean="0"/>
          </a:p>
          <a:p>
            <a:r>
              <a:rPr lang="en-GB" dirty="0" smtClean="0"/>
              <a:t>Optimize as the vehicle moves: </a:t>
            </a:r>
          </a:p>
          <a:p>
            <a:pPr lvl="1"/>
            <a:r>
              <a:rPr lang="en-GB" dirty="0" smtClean="0"/>
              <a:t>Tune plan</a:t>
            </a:r>
          </a:p>
          <a:p>
            <a:pPr lvl="1"/>
            <a:r>
              <a:rPr lang="en-GB" dirty="0" smtClean="0"/>
              <a:t>Overcome uncertainties</a:t>
            </a:r>
          </a:p>
          <a:p>
            <a:pPr lvl="1"/>
            <a:r>
              <a:rPr lang="en-GB" dirty="0" smtClean="0"/>
              <a:t>Compute feasibility of overtake</a:t>
            </a:r>
          </a:p>
          <a:p>
            <a:endParaRPr lang="en-GB" dirty="0" smtClean="0"/>
          </a:p>
          <a:p>
            <a:r>
              <a:rPr lang="en-GB" dirty="0" smtClean="0"/>
              <a:t>Integration with route planning</a:t>
            </a:r>
          </a:p>
          <a:p>
            <a:pPr lvl="1"/>
            <a:r>
              <a:rPr lang="en-GB" dirty="0" smtClean="0"/>
              <a:t>Next road/segment becomes the goal as the vehicle is about to complete the previous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2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73399" y="2737685"/>
            <a:ext cx="6192838" cy="1143000"/>
          </a:xfrm>
        </p:spPr>
        <p:txBody>
          <a:bodyPr/>
          <a:lstStyle/>
          <a:p>
            <a:r>
              <a:rPr lang="en-GB" dirty="0" smtClean="0"/>
              <a:t>Overall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42160" y="442912"/>
            <a:ext cx="5554176" cy="5972175"/>
            <a:chOff x="1848" y="1325"/>
            <a:chExt cx="7968" cy="940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458" y="3301"/>
              <a:ext cx="3472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Planning by Dijkstra’s Algorithm if coarser path is not built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151" y="1325"/>
              <a:ext cx="1134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Map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2246"/>
              <a:ext cx="3610" cy="6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>
                  <a:effectLst/>
                  <a:latin typeface="Times New Roman"/>
                  <a:ea typeface="Calibri"/>
                  <a:cs typeface="Times New Roman"/>
                </a:rPr>
                <a:t>For each vehicle entered in scenario and not reached goal</a:t>
              </a:r>
              <a:endParaRPr lang="en-GB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05" y="4435"/>
              <a:ext cx="2179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Finer Planning by Bezier Curves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535" y="4435"/>
              <a:ext cx="2179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Genetic Algorithm Optimization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5699" y="1741"/>
              <a:ext cx="0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>
              <a:off x="5903" y="2944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5699" y="4078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>
              <a:off x="6884" y="4640"/>
              <a:ext cx="6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 flipH="1">
              <a:off x="6884" y="4983"/>
              <a:ext cx="6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450" y="5582"/>
              <a:ext cx="2613" cy="99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Blockage?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5763" y="5225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V="1">
              <a:off x="3719" y="3683"/>
              <a:ext cx="0" cy="2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H="1">
              <a:off x="3719" y="6079"/>
              <a:ext cx="731" cy="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3719" y="3683"/>
              <a:ext cx="7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90" y="6362"/>
              <a:ext cx="803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GB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637" y="5772"/>
              <a:ext cx="2179" cy="702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Database of all Vehicle Trajectories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flipV="1">
              <a:off x="8630" y="5225"/>
              <a:ext cx="0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>
              <a:off x="8605" y="1843"/>
              <a:ext cx="25" cy="25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>
              <a:off x="5699" y="1843"/>
              <a:ext cx="29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>
              <a:off x="5763" y="5339"/>
              <a:ext cx="1874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619" y="9940"/>
              <a:ext cx="2179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Steering and Speed Control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>
              <a:off x="5763" y="6576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4450" y="6933"/>
              <a:ext cx="2613" cy="1172"/>
            </a:xfrm>
            <a:prstGeom prst="diamond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Operational Mode 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260" y="6474"/>
              <a:ext cx="803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45" y="8640"/>
              <a:ext cx="1874" cy="52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Path Following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086" y="8652"/>
              <a:ext cx="1712" cy="51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Overtaking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176" y="8640"/>
              <a:ext cx="1712" cy="7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>
                  <a:effectLst/>
                  <a:latin typeface="Times New Roman"/>
                  <a:ea typeface="Calibri"/>
                  <a:cs typeface="Times New Roman"/>
                </a:rPr>
                <a:t>Vehicle Following</a:t>
              </a:r>
              <a:endParaRPr lang="en-GB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4043" y="9162"/>
              <a:ext cx="1274" cy="7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5903" y="9162"/>
              <a:ext cx="0" cy="7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3"/>
            <p:cNvCxnSpPr>
              <a:cxnSpLocks noChangeShapeType="1"/>
            </p:cNvCxnSpPr>
            <p:nvPr/>
          </p:nvCxnSpPr>
          <p:spPr bwMode="auto">
            <a:xfrm flipH="1">
              <a:off x="6452" y="9366"/>
              <a:ext cx="1592" cy="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4"/>
            <p:cNvCxnSpPr>
              <a:cxnSpLocks noChangeShapeType="1"/>
            </p:cNvCxnSpPr>
            <p:nvPr/>
          </p:nvCxnSpPr>
          <p:spPr bwMode="auto">
            <a:xfrm>
              <a:off x="3790" y="8258"/>
              <a:ext cx="4343" cy="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</p:cNvCxnSpPr>
            <p:nvPr/>
          </p:nvCxnSpPr>
          <p:spPr bwMode="auto">
            <a:xfrm>
              <a:off x="3790" y="8258"/>
              <a:ext cx="0" cy="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6"/>
            <p:cNvCxnSpPr>
              <a:cxnSpLocks noChangeShapeType="1"/>
            </p:cNvCxnSpPr>
            <p:nvPr/>
          </p:nvCxnSpPr>
          <p:spPr bwMode="auto">
            <a:xfrm>
              <a:off x="5763" y="8258"/>
              <a:ext cx="0" cy="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7"/>
            <p:cNvCxnSpPr>
              <a:cxnSpLocks noChangeShapeType="1"/>
            </p:cNvCxnSpPr>
            <p:nvPr/>
          </p:nvCxnSpPr>
          <p:spPr bwMode="auto">
            <a:xfrm>
              <a:off x="8133" y="8258"/>
              <a:ext cx="0" cy="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8"/>
            <p:cNvCxnSpPr>
              <a:cxnSpLocks noChangeShapeType="1"/>
            </p:cNvCxnSpPr>
            <p:nvPr/>
          </p:nvCxnSpPr>
          <p:spPr bwMode="auto">
            <a:xfrm>
              <a:off x="5763" y="8105"/>
              <a:ext cx="0" cy="1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9"/>
            <p:cNvCxnSpPr>
              <a:cxnSpLocks noChangeShapeType="1"/>
            </p:cNvCxnSpPr>
            <p:nvPr/>
          </p:nvCxnSpPr>
          <p:spPr bwMode="auto">
            <a:xfrm flipV="1">
              <a:off x="1848" y="2661"/>
              <a:ext cx="0" cy="75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40"/>
            <p:cNvCxnSpPr>
              <a:cxnSpLocks noChangeShapeType="1"/>
            </p:cNvCxnSpPr>
            <p:nvPr/>
          </p:nvCxnSpPr>
          <p:spPr bwMode="auto">
            <a:xfrm flipH="1">
              <a:off x="1848" y="10177"/>
              <a:ext cx="27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1"/>
            <p:cNvCxnSpPr>
              <a:cxnSpLocks noChangeShapeType="1"/>
            </p:cNvCxnSpPr>
            <p:nvPr/>
          </p:nvCxnSpPr>
          <p:spPr bwMode="auto">
            <a:xfrm>
              <a:off x="1848" y="2661"/>
              <a:ext cx="2472" cy="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64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 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6146" name="Picture 1" descr="Description: C:\Users\kala\Desktop\4m papers\chap 3\GA\ASOC\figures-ASOC\figure_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7278"/>
            <a:ext cx="4993984" cy="172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" descr="Description: C:\Users\kala\Desktop\4m papers\chap 3\GA\ASOC\figures-ASOC\figure_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06" y="3717032"/>
            <a:ext cx="5082344" cy="2816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79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Representation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25981"/>
              </p:ext>
            </p:extLst>
          </p:nvPr>
        </p:nvGraphicFramePr>
        <p:xfrm>
          <a:off x="1011392" y="1916832"/>
          <a:ext cx="6647229" cy="461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068"/>
                <a:gridCol w="831023"/>
                <a:gridCol w="831023"/>
                <a:gridCol w="831023"/>
                <a:gridCol w="831023"/>
                <a:gridCol w="831023"/>
                <a:gridCol w="831023"/>
                <a:gridCol w="8310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Y’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252" y="1556793"/>
            <a:ext cx="8209323" cy="5241266"/>
            <a:chOff x="1946" y="9329"/>
            <a:chExt cx="8871" cy="5038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5121" y="9329"/>
              <a:ext cx="2254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Genotype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309" y="13289"/>
              <a:ext cx="2254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Phenotype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80" y="11500"/>
              <a:ext cx="6937" cy="1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1143086">
              <a:off x="3126" y="12035"/>
              <a:ext cx="839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7"/>
            <p:cNvCxnSpPr>
              <a:cxnSpLocks noChangeShapeType="1"/>
            </p:cNvCxnSpPr>
            <p:nvPr/>
          </p:nvCxnSpPr>
          <p:spPr bwMode="auto">
            <a:xfrm flipH="1">
              <a:off x="3418" y="11287"/>
              <a:ext cx="63" cy="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946" y="13828"/>
              <a:ext cx="887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The genotype (optimized by GA) stores all control points of the spline curve</a:t>
              </a:r>
              <a:endParaRPr lang="en-GB" sz="1600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056" y="12780"/>
              <a:ext cx="2818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Directional maintenance </a:t>
              </a:r>
              <a:r>
                <a:rPr lang="en-GB" sz="18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points</a:t>
              </a:r>
              <a:endParaRPr lang="en-GB" sz="16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8" name="AutoShape 10"/>
            <p:cNvCxnSpPr>
              <a:cxnSpLocks noChangeShapeType="1"/>
            </p:cNvCxnSpPr>
            <p:nvPr/>
          </p:nvCxnSpPr>
          <p:spPr bwMode="auto">
            <a:xfrm flipH="1" flipV="1">
              <a:off x="3965" y="12430"/>
              <a:ext cx="1344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6731" y="11706"/>
              <a:ext cx="218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Control points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56" y="11557"/>
              <a:ext cx="6161" cy="1488"/>
            </a:xfrm>
            <a:custGeom>
              <a:avLst/>
              <a:gdLst>
                <a:gd name="T0" fmla="*/ 0 w 6161"/>
                <a:gd name="T1" fmla="*/ 719 h 1488"/>
                <a:gd name="T2" fmla="*/ 409 w 6161"/>
                <a:gd name="T3" fmla="*/ 857 h 1488"/>
                <a:gd name="T4" fmla="*/ 1077 w 6161"/>
                <a:gd name="T5" fmla="*/ 1107 h 1488"/>
                <a:gd name="T6" fmla="*/ 1528 w 6161"/>
                <a:gd name="T7" fmla="*/ 478 h 1488"/>
                <a:gd name="T8" fmla="*/ 2555 w 6161"/>
                <a:gd name="T9" fmla="*/ 149 h 1488"/>
                <a:gd name="T10" fmla="*/ 4370 w 6161"/>
                <a:gd name="T11" fmla="*/ 1370 h 1488"/>
                <a:gd name="T12" fmla="*/ 5673 w 6161"/>
                <a:gd name="T13" fmla="*/ 857 h 1488"/>
                <a:gd name="T14" fmla="*/ 6161 w 6161"/>
                <a:gd name="T15" fmla="*/ 85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1" h="1488">
                  <a:moveTo>
                    <a:pt x="0" y="719"/>
                  </a:moveTo>
                  <a:cubicBezTo>
                    <a:pt x="115" y="755"/>
                    <a:pt x="230" y="792"/>
                    <a:pt x="409" y="857"/>
                  </a:cubicBezTo>
                  <a:cubicBezTo>
                    <a:pt x="588" y="922"/>
                    <a:pt x="890" y="1170"/>
                    <a:pt x="1077" y="1107"/>
                  </a:cubicBezTo>
                  <a:cubicBezTo>
                    <a:pt x="1264" y="1044"/>
                    <a:pt x="1282" y="638"/>
                    <a:pt x="1528" y="478"/>
                  </a:cubicBezTo>
                  <a:cubicBezTo>
                    <a:pt x="1774" y="318"/>
                    <a:pt x="2081" y="0"/>
                    <a:pt x="2555" y="149"/>
                  </a:cubicBezTo>
                  <a:cubicBezTo>
                    <a:pt x="3029" y="298"/>
                    <a:pt x="3850" y="1252"/>
                    <a:pt x="4370" y="1370"/>
                  </a:cubicBezTo>
                  <a:cubicBezTo>
                    <a:pt x="4890" y="1488"/>
                    <a:pt x="5375" y="942"/>
                    <a:pt x="5673" y="857"/>
                  </a:cubicBezTo>
                  <a:cubicBezTo>
                    <a:pt x="5971" y="772"/>
                    <a:pt x="6066" y="814"/>
                    <a:pt x="6161" y="857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AutoShape 13"/>
            <p:cNvCxnSpPr>
              <a:cxnSpLocks noChangeShapeType="1"/>
            </p:cNvCxnSpPr>
            <p:nvPr/>
          </p:nvCxnSpPr>
          <p:spPr bwMode="auto">
            <a:xfrm flipH="1" flipV="1">
              <a:off x="4591" y="12694"/>
              <a:ext cx="718" cy="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</p:cNvCxnSpPr>
            <p:nvPr/>
          </p:nvCxnSpPr>
          <p:spPr bwMode="auto">
            <a:xfrm flipH="1" flipV="1">
              <a:off x="5910" y="11706"/>
              <a:ext cx="1465" cy="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5"/>
            <p:cNvCxnSpPr>
              <a:cxnSpLocks noChangeShapeType="1"/>
            </p:cNvCxnSpPr>
            <p:nvPr/>
          </p:nvCxnSpPr>
          <p:spPr bwMode="auto">
            <a:xfrm flipH="1">
              <a:off x="5034" y="11888"/>
              <a:ext cx="2065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6"/>
            <p:cNvCxnSpPr>
              <a:cxnSpLocks noChangeShapeType="1"/>
            </p:cNvCxnSpPr>
            <p:nvPr/>
          </p:nvCxnSpPr>
          <p:spPr bwMode="auto">
            <a:xfrm>
              <a:off x="7462" y="12035"/>
              <a:ext cx="640" cy="8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7"/>
            <p:cNvCxnSpPr>
              <a:cxnSpLocks noChangeShapeType="1"/>
            </p:cNvCxnSpPr>
            <p:nvPr/>
          </p:nvCxnSpPr>
          <p:spPr bwMode="auto">
            <a:xfrm>
              <a:off x="8589" y="12035"/>
              <a:ext cx="640" cy="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8438" y="12821"/>
              <a:ext cx="127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Goal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7" name="AutoShape 19"/>
            <p:cNvCxnSpPr>
              <a:cxnSpLocks noChangeShapeType="1"/>
            </p:cNvCxnSpPr>
            <p:nvPr/>
          </p:nvCxnSpPr>
          <p:spPr bwMode="auto">
            <a:xfrm flipV="1">
              <a:off x="9229" y="12430"/>
              <a:ext cx="488" cy="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0"/>
            <p:cNvCxnSpPr>
              <a:cxnSpLocks noChangeShapeType="1"/>
            </p:cNvCxnSpPr>
            <p:nvPr/>
          </p:nvCxnSpPr>
          <p:spPr bwMode="auto">
            <a:xfrm flipV="1">
              <a:off x="3074" y="12270"/>
              <a:ext cx="488" cy="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686" y="12780"/>
              <a:ext cx="127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Source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7375" y="13289"/>
              <a:ext cx="2254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Trajectory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1" name="AutoShape 23"/>
            <p:cNvCxnSpPr>
              <a:cxnSpLocks noChangeShapeType="1"/>
            </p:cNvCxnSpPr>
            <p:nvPr/>
          </p:nvCxnSpPr>
          <p:spPr bwMode="auto">
            <a:xfrm flipH="1" flipV="1">
              <a:off x="7238" y="12572"/>
              <a:ext cx="1076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4"/>
            <p:cNvCxnSpPr>
              <a:cxnSpLocks noChangeShapeType="1"/>
            </p:cNvCxnSpPr>
            <p:nvPr/>
          </p:nvCxnSpPr>
          <p:spPr bwMode="auto">
            <a:xfrm flipH="1" flipV="1">
              <a:off x="3631" y="10460"/>
              <a:ext cx="1403" cy="1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5"/>
            <p:cNvCxnSpPr>
              <a:cxnSpLocks noChangeShapeType="1"/>
            </p:cNvCxnSpPr>
            <p:nvPr/>
          </p:nvCxnSpPr>
          <p:spPr bwMode="auto">
            <a:xfrm flipH="1" flipV="1">
              <a:off x="5409" y="10460"/>
              <a:ext cx="501" cy="1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6"/>
            <p:cNvCxnSpPr>
              <a:cxnSpLocks noChangeShapeType="1"/>
            </p:cNvCxnSpPr>
            <p:nvPr/>
          </p:nvCxnSpPr>
          <p:spPr bwMode="auto">
            <a:xfrm flipH="1" flipV="1">
              <a:off x="7238" y="10548"/>
              <a:ext cx="864" cy="23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7"/>
            <p:cNvCxnSpPr>
              <a:cxnSpLocks noChangeShapeType="1"/>
            </p:cNvCxnSpPr>
            <p:nvPr/>
          </p:nvCxnSpPr>
          <p:spPr bwMode="auto">
            <a:xfrm flipH="1" flipV="1">
              <a:off x="8840" y="10460"/>
              <a:ext cx="389" cy="19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28"/>
            <p:cNvSpPr>
              <a:spLocks/>
            </p:cNvSpPr>
            <p:nvPr/>
          </p:nvSpPr>
          <p:spPr bwMode="auto">
            <a:xfrm rot="5400000">
              <a:off x="3464" y="9682"/>
              <a:ext cx="267" cy="1193"/>
            </a:xfrm>
            <a:prstGeom prst="rightBracket">
              <a:avLst>
                <a:gd name="adj" fmla="val 37235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29"/>
            <p:cNvSpPr>
              <a:spLocks/>
            </p:cNvSpPr>
            <p:nvPr/>
          </p:nvSpPr>
          <p:spPr bwMode="auto">
            <a:xfrm rot="5400000">
              <a:off x="5180" y="9730"/>
              <a:ext cx="267" cy="1193"/>
            </a:xfrm>
            <a:prstGeom prst="rightBracket">
              <a:avLst>
                <a:gd name="adj" fmla="val 37235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30"/>
            <p:cNvSpPr>
              <a:spLocks/>
            </p:cNvSpPr>
            <p:nvPr/>
          </p:nvSpPr>
          <p:spPr bwMode="auto">
            <a:xfrm rot="5400000">
              <a:off x="6970" y="9730"/>
              <a:ext cx="267" cy="1193"/>
            </a:xfrm>
            <a:prstGeom prst="rightBracket">
              <a:avLst>
                <a:gd name="adj" fmla="val 37235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31"/>
            <p:cNvSpPr>
              <a:spLocks/>
            </p:cNvSpPr>
            <p:nvPr/>
          </p:nvSpPr>
          <p:spPr bwMode="auto">
            <a:xfrm rot="5400000">
              <a:off x="8649" y="9730"/>
              <a:ext cx="267" cy="1193"/>
            </a:xfrm>
            <a:prstGeom prst="rightBracket">
              <a:avLst>
                <a:gd name="adj" fmla="val 37235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8605" y="10787"/>
              <a:ext cx="174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Mapping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605" y="10787"/>
              <a:ext cx="174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Mapping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2534" y="10106"/>
              <a:ext cx="843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X’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3926" y="10106"/>
              <a:ext cx="843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Y’</a:t>
              </a:r>
              <a:endParaRPr lang="en-GB" sz="16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6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Operators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952577"/>
              </p:ext>
            </p:extLst>
          </p:nvPr>
        </p:nvGraphicFramePr>
        <p:xfrm>
          <a:off x="1115616" y="1556792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5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Contributors</a:t>
            </a:r>
          </a:p>
          <a:p>
            <a:r>
              <a:rPr lang="en-GB" dirty="0" smtClean="0"/>
              <a:t>Length</a:t>
            </a:r>
          </a:p>
          <a:p>
            <a:r>
              <a:rPr lang="en-GB" dirty="0"/>
              <a:t>Length </a:t>
            </a:r>
            <a:r>
              <a:rPr lang="en-GB" dirty="0" smtClean="0"/>
              <a:t>of trajectory in without </a:t>
            </a:r>
            <a:r>
              <a:rPr lang="en-GB" i="1" dirty="0" smtClean="0"/>
              <a:t>safety distance</a:t>
            </a:r>
          </a:p>
          <a:p>
            <a:r>
              <a:rPr lang="en-GB" dirty="0" smtClean="0"/>
              <a:t>Length in </a:t>
            </a:r>
            <a:r>
              <a:rPr lang="en-GB" i="1" dirty="0" smtClean="0"/>
              <a:t>infeasible region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329</TotalTime>
  <Words>670</Words>
  <Application>Microsoft Office PowerPoint</Application>
  <PresentationFormat>On-screen Show (4:3)</PresentationFormat>
  <Paragraphs>234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Rdg Vesta</vt:lpstr>
      <vt:lpstr>Times New Roman</vt:lpstr>
      <vt:lpstr>Calibri</vt:lpstr>
      <vt:lpstr>Rdg_PP_without_R_WHITE_slides</vt:lpstr>
      <vt:lpstr>Motion Planning for Multiple Autonomous Vehicles </vt:lpstr>
      <vt:lpstr>Key Contributions</vt:lpstr>
      <vt:lpstr>Why GA? </vt:lpstr>
      <vt:lpstr>Key Concepts</vt:lpstr>
      <vt:lpstr>Overall Algorithm</vt:lpstr>
      <vt:lpstr>GA Optimization</vt:lpstr>
      <vt:lpstr>Individual Representation</vt:lpstr>
      <vt:lpstr>Genetic Operators</vt:lpstr>
      <vt:lpstr>Fitness Function</vt:lpstr>
      <vt:lpstr>Checking Granularity</vt:lpstr>
      <vt:lpstr>Coordination</vt:lpstr>
      <vt:lpstr>Determination of speed</vt:lpstr>
      <vt:lpstr>Traffic Heuristics</vt:lpstr>
      <vt:lpstr>Traffic Heuristics</vt:lpstr>
      <vt:lpstr>Overtaking</vt:lpstr>
      <vt:lpstr>Overtaking</vt:lpstr>
      <vt:lpstr>Vehicle Following</vt:lpstr>
      <vt:lpstr>Results</vt:lpstr>
      <vt:lpstr>Results  - 2 vehicle</vt:lpstr>
      <vt:lpstr>Results - Overtaking</vt:lpstr>
      <vt:lpstr>Results – Vehicle Following</vt:lpstr>
      <vt:lpstr>Analysis</vt:lpstr>
      <vt:lpstr>Analysis</vt:lpstr>
      <vt:lpstr>Analysis</vt:lpstr>
      <vt:lpstr>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104</cp:revision>
  <cp:lastPrinted>2006-09-19T14:59:33Z</cp:lastPrinted>
  <dcterms:created xsi:type="dcterms:W3CDTF">2012-12-29T19:01:42Z</dcterms:created>
  <dcterms:modified xsi:type="dcterms:W3CDTF">2014-04-15T13:25:49Z</dcterms:modified>
</cp:coreProperties>
</file>