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71" r:id="rId5"/>
    <p:sldId id="272" r:id="rId6"/>
    <p:sldId id="273" r:id="rId7"/>
    <p:sldId id="270" r:id="rId8"/>
    <p:sldId id="269" r:id="rId9"/>
    <p:sldId id="274" r:id="rId10"/>
    <p:sldId id="265" r:id="rId11"/>
    <p:sldId id="275" r:id="rId12"/>
    <p:sldId id="266" r:id="rId13"/>
    <p:sldId id="261" r:id="rId14"/>
    <p:sldId id="267" r:id="rId15"/>
    <p:sldId id="276" r:id="rId16"/>
    <p:sldId id="277" r:id="rId17"/>
    <p:sldId id="278" r:id="rId18"/>
    <p:sldId id="268" r:id="rId19"/>
  </p:sldIdLst>
  <p:sldSz cx="9144000" cy="6858000" type="screen4x3"/>
  <p:notesSz cx="6718300" cy="9867900"/>
  <p:embeddedFontLst>
    <p:embeddedFont>
      <p:font typeface="Times" pitchFamily="18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Rdg Vesta" charset="0"/>
      <p:regular r:id="rId30"/>
      <p:bold r:id="rId31"/>
      <p:italic r:id="rId32"/>
      <p:boldItalic r:id="rId3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D799A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A0EB3-E0B4-4F8B-B3B1-FE3CD7BAD2D3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901639-6376-41C3-879C-22EC7A3CE4DF}">
      <dgm:prSet phldrT="[Text]"/>
      <dgm:spPr/>
      <dgm:t>
        <a:bodyPr/>
        <a:lstStyle/>
        <a:p>
          <a:r>
            <a:rPr lang="en-US" dirty="0" smtClean="0"/>
            <a:t>Safety</a:t>
          </a:r>
          <a:endParaRPr lang="en-IN" dirty="0"/>
        </a:p>
      </dgm:t>
    </dgm:pt>
    <dgm:pt modelId="{D3FBD1E5-75C7-4EB2-B4CC-5E8C3EE1284E}" type="parTrans" cxnId="{AC0B1871-AFE8-4DD2-9BEA-3BC4073C21B8}">
      <dgm:prSet/>
      <dgm:spPr/>
      <dgm:t>
        <a:bodyPr/>
        <a:lstStyle/>
        <a:p>
          <a:endParaRPr lang="en-IN"/>
        </a:p>
      </dgm:t>
    </dgm:pt>
    <dgm:pt modelId="{42335C89-A221-4AD0-8E5B-5A952891A609}" type="sibTrans" cxnId="{AC0B1871-AFE8-4DD2-9BEA-3BC4073C21B8}">
      <dgm:prSet/>
      <dgm:spPr/>
      <dgm:t>
        <a:bodyPr/>
        <a:lstStyle/>
        <a:p>
          <a:endParaRPr lang="en-IN"/>
        </a:p>
      </dgm:t>
    </dgm:pt>
    <dgm:pt modelId="{FF0FEBB1-57FA-42C6-8184-00384E94BBAF}">
      <dgm:prSet phldrT="[Text]"/>
      <dgm:spPr/>
      <dgm:t>
        <a:bodyPr/>
        <a:lstStyle/>
        <a:p>
          <a:r>
            <a:rPr lang="en-US" dirty="0" smtClean="0"/>
            <a:t>Efficient Driving</a:t>
          </a:r>
          <a:endParaRPr lang="en-IN" dirty="0"/>
        </a:p>
      </dgm:t>
    </dgm:pt>
    <dgm:pt modelId="{6DBBD51F-F96A-46F7-A108-62293BBF0016}" type="parTrans" cxnId="{60AF3282-914D-4002-B025-FEFE88562918}">
      <dgm:prSet/>
      <dgm:spPr/>
      <dgm:t>
        <a:bodyPr/>
        <a:lstStyle/>
        <a:p>
          <a:endParaRPr lang="en-IN"/>
        </a:p>
      </dgm:t>
    </dgm:pt>
    <dgm:pt modelId="{13004826-DCC7-4623-955B-A7D95B7D6949}" type="sibTrans" cxnId="{60AF3282-914D-4002-B025-FEFE88562918}">
      <dgm:prSet/>
      <dgm:spPr/>
      <dgm:t>
        <a:bodyPr/>
        <a:lstStyle/>
        <a:p>
          <a:endParaRPr lang="en-IN"/>
        </a:p>
      </dgm:t>
    </dgm:pt>
    <dgm:pt modelId="{64A8A1EE-4B70-4661-93A7-0BDFF4961BD7}">
      <dgm:prSet phldrT="[Text]"/>
      <dgm:spPr/>
      <dgm:t>
        <a:bodyPr/>
        <a:lstStyle/>
        <a:p>
          <a:r>
            <a:rPr lang="en-US" dirty="0" smtClean="0"/>
            <a:t>Jam Avoidance</a:t>
          </a:r>
          <a:endParaRPr lang="en-IN" dirty="0"/>
        </a:p>
      </dgm:t>
    </dgm:pt>
    <dgm:pt modelId="{2BF91B4F-CC57-44B4-A263-E9BD1C59E78A}" type="parTrans" cxnId="{50DBABDD-A6DF-4746-9F6A-D256668858DC}">
      <dgm:prSet/>
      <dgm:spPr/>
      <dgm:t>
        <a:bodyPr/>
        <a:lstStyle/>
        <a:p>
          <a:endParaRPr lang="en-IN"/>
        </a:p>
      </dgm:t>
    </dgm:pt>
    <dgm:pt modelId="{D31B6AB7-EC25-4555-A304-A59E38A08CAB}" type="sibTrans" cxnId="{50DBABDD-A6DF-4746-9F6A-D256668858DC}">
      <dgm:prSet/>
      <dgm:spPr/>
      <dgm:t>
        <a:bodyPr/>
        <a:lstStyle/>
        <a:p>
          <a:endParaRPr lang="en-IN"/>
        </a:p>
      </dgm:t>
    </dgm:pt>
    <dgm:pt modelId="{EE046DA3-3159-4DAB-BE2D-DA9E1596A487}">
      <dgm:prSet phldrT="[Text]"/>
      <dgm:spPr/>
      <dgm:t>
        <a:bodyPr/>
        <a:lstStyle/>
        <a:p>
          <a:r>
            <a:rPr lang="en-US" dirty="0" smtClean="0"/>
            <a:t>Coordination</a:t>
          </a:r>
          <a:endParaRPr lang="en-IN" dirty="0"/>
        </a:p>
      </dgm:t>
    </dgm:pt>
    <dgm:pt modelId="{0C0FD33F-2F22-4CAF-9B85-7E2AF7BC8C56}" type="parTrans" cxnId="{5B7CB5EA-52E9-4274-B745-D76630DDAB81}">
      <dgm:prSet/>
      <dgm:spPr/>
      <dgm:t>
        <a:bodyPr/>
        <a:lstStyle/>
        <a:p>
          <a:endParaRPr lang="en-IN"/>
        </a:p>
      </dgm:t>
    </dgm:pt>
    <dgm:pt modelId="{101A296F-378E-4933-BBFE-C2F2704681D0}" type="sibTrans" cxnId="{5B7CB5EA-52E9-4274-B745-D76630DDAB81}">
      <dgm:prSet/>
      <dgm:spPr/>
      <dgm:t>
        <a:bodyPr/>
        <a:lstStyle/>
        <a:p>
          <a:endParaRPr lang="en-IN"/>
        </a:p>
      </dgm:t>
    </dgm:pt>
    <dgm:pt modelId="{16717DAC-784C-449B-900B-20A2A7C1B123}">
      <dgm:prSet phldrT="[Text]"/>
      <dgm:spPr/>
      <dgm:t>
        <a:bodyPr/>
        <a:lstStyle/>
        <a:p>
          <a:r>
            <a:rPr lang="en-US" dirty="0" smtClean="0"/>
            <a:t>Comfort</a:t>
          </a:r>
          <a:endParaRPr lang="en-IN" dirty="0"/>
        </a:p>
      </dgm:t>
    </dgm:pt>
    <dgm:pt modelId="{B304E576-0005-4F6B-8C15-8A6A725985C3}" type="parTrans" cxnId="{E5DBC8A6-AEB9-40BB-A5BE-14656958BF7D}">
      <dgm:prSet/>
      <dgm:spPr/>
      <dgm:t>
        <a:bodyPr/>
        <a:lstStyle/>
        <a:p>
          <a:endParaRPr lang="en-IN"/>
        </a:p>
      </dgm:t>
    </dgm:pt>
    <dgm:pt modelId="{3FBFF897-48C1-444E-AD49-F9EB3DF2FFD3}" type="sibTrans" cxnId="{E5DBC8A6-AEB9-40BB-A5BE-14656958BF7D}">
      <dgm:prSet/>
      <dgm:spPr/>
      <dgm:t>
        <a:bodyPr/>
        <a:lstStyle/>
        <a:p>
          <a:endParaRPr lang="en-IN"/>
        </a:p>
      </dgm:t>
    </dgm:pt>
    <dgm:pt modelId="{FA4522EA-97FF-405E-A7B9-282C4D270F6B}" type="pres">
      <dgm:prSet presAssocID="{0FEA0EB3-E0B4-4F8B-B3B1-FE3CD7BAD2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9329CD5-EB43-41C2-9098-D51E28C1D852}" type="pres">
      <dgm:prSet presAssocID="{0FEA0EB3-E0B4-4F8B-B3B1-FE3CD7BAD2D3}" presName="cycle" presStyleCnt="0"/>
      <dgm:spPr/>
    </dgm:pt>
    <dgm:pt modelId="{C1DDCEF7-9447-4A66-B2B5-63A7DECEED1F}" type="pres">
      <dgm:prSet presAssocID="{33901639-6376-41C3-879C-22EC7A3CE4D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C42D63-9F81-4C3B-8CC5-92EC70118659}" type="pres">
      <dgm:prSet presAssocID="{42335C89-A221-4AD0-8E5B-5A952891A609}" presName="sibTransFirstNode" presStyleLbl="bgShp" presStyleIdx="0" presStyleCnt="1"/>
      <dgm:spPr/>
      <dgm:t>
        <a:bodyPr/>
        <a:lstStyle/>
        <a:p>
          <a:endParaRPr lang="en-IN"/>
        </a:p>
      </dgm:t>
    </dgm:pt>
    <dgm:pt modelId="{7F273385-D6E6-4899-9BCD-B9B7EA625C14}" type="pres">
      <dgm:prSet presAssocID="{FF0FEBB1-57FA-42C6-8184-00384E94BBA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8F678F-2CE3-44B0-8032-1AE83A96CDFC}" type="pres">
      <dgm:prSet presAssocID="{64A8A1EE-4B70-4661-93A7-0BDFF4961BD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ABD170-7364-4FBD-8366-89029CDC59CD}" type="pres">
      <dgm:prSet presAssocID="{EE046DA3-3159-4DAB-BE2D-DA9E1596A48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13D3D6-2341-4083-8C9B-A808567690A1}" type="pres">
      <dgm:prSet presAssocID="{16717DAC-784C-449B-900B-20A2A7C1B12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DB53586-1B3F-4247-ACCA-81CD92FCE196}" type="presOf" srcId="{64A8A1EE-4B70-4661-93A7-0BDFF4961BD7}" destId="{468F678F-2CE3-44B0-8032-1AE83A96CDFC}" srcOrd="0" destOrd="0" presId="urn:microsoft.com/office/officeart/2005/8/layout/cycle3"/>
    <dgm:cxn modelId="{60AF3282-914D-4002-B025-FEFE88562918}" srcId="{0FEA0EB3-E0B4-4F8B-B3B1-FE3CD7BAD2D3}" destId="{FF0FEBB1-57FA-42C6-8184-00384E94BBAF}" srcOrd="1" destOrd="0" parTransId="{6DBBD51F-F96A-46F7-A108-62293BBF0016}" sibTransId="{13004826-DCC7-4623-955B-A7D95B7D6949}"/>
    <dgm:cxn modelId="{FDE35B8F-12CE-4481-95B5-0269F8B965FC}" type="presOf" srcId="{EE046DA3-3159-4DAB-BE2D-DA9E1596A487}" destId="{62ABD170-7364-4FBD-8366-89029CDC59CD}" srcOrd="0" destOrd="0" presId="urn:microsoft.com/office/officeart/2005/8/layout/cycle3"/>
    <dgm:cxn modelId="{D635C88F-86F5-4DB2-BABC-B4B51718797B}" type="presOf" srcId="{42335C89-A221-4AD0-8E5B-5A952891A609}" destId="{4BC42D63-9F81-4C3B-8CC5-92EC70118659}" srcOrd="0" destOrd="0" presId="urn:microsoft.com/office/officeart/2005/8/layout/cycle3"/>
    <dgm:cxn modelId="{E5DBC8A6-AEB9-40BB-A5BE-14656958BF7D}" srcId="{0FEA0EB3-E0B4-4F8B-B3B1-FE3CD7BAD2D3}" destId="{16717DAC-784C-449B-900B-20A2A7C1B123}" srcOrd="4" destOrd="0" parTransId="{B304E576-0005-4F6B-8C15-8A6A725985C3}" sibTransId="{3FBFF897-48C1-444E-AD49-F9EB3DF2FFD3}"/>
    <dgm:cxn modelId="{7E073A7F-375B-4F63-B98B-958FA87FEFE5}" type="presOf" srcId="{0FEA0EB3-E0B4-4F8B-B3B1-FE3CD7BAD2D3}" destId="{FA4522EA-97FF-405E-A7B9-282C4D270F6B}" srcOrd="0" destOrd="0" presId="urn:microsoft.com/office/officeart/2005/8/layout/cycle3"/>
    <dgm:cxn modelId="{18B1A88E-EAEB-4EBF-95DD-CCF1592413CF}" type="presOf" srcId="{33901639-6376-41C3-879C-22EC7A3CE4DF}" destId="{C1DDCEF7-9447-4A66-B2B5-63A7DECEED1F}" srcOrd="0" destOrd="0" presId="urn:microsoft.com/office/officeart/2005/8/layout/cycle3"/>
    <dgm:cxn modelId="{AC0B1871-AFE8-4DD2-9BEA-3BC4073C21B8}" srcId="{0FEA0EB3-E0B4-4F8B-B3B1-FE3CD7BAD2D3}" destId="{33901639-6376-41C3-879C-22EC7A3CE4DF}" srcOrd="0" destOrd="0" parTransId="{D3FBD1E5-75C7-4EB2-B4CC-5E8C3EE1284E}" sibTransId="{42335C89-A221-4AD0-8E5B-5A952891A609}"/>
    <dgm:cxn modelId="{5B7CB5EA-52E9-4274-B745-D76630DDAB81}" srcId="{0FEA0EB3-E0B4-4F8B-B3B1-FE3CD7BAD2D3}" destId="{EE046DA3-3159-4DAB-BE2D-DA9E1596A487}" srcOrd="3" destOrd="0" parTransId="{0C0FD33F-2F22-4CAF-9B85-7E2AF7BC8C56}" sibTransId="{101A296F-378E-4933-BBFE-C2F2704681D0}"/>
    <dgm:cxn modelId="{3E593A9A-4149-4A18-87DB-4F68A5950F57}" type="presOf" srcId="{FF0FEBB1-57FA-42C6-8184-00384E94BBAF}" destId="{7F273385-D6E6-4899-9BCD-B9B7EA625C14}" srcOrd="0" destOrd="0" presId="urn:microsoft.com/office/officeart/2005/8/layout/cycle3"/>
    <dgm:cxn modelId="{50DBABDD-A6DF-4746-9F6A-D256668858DC}" srcId="{0FEA0EB3-E0B4-4F8B-B3B1-FE3CD7BAD2D3}" destId="{64A8A1EE-4B70-4661-93A7-0BDFF4961BD7}" srcOrd="2" destOrd="0" parTransId="{2BF91B4F-CC57-44B4-A263-E9BD1C59E78A}" sibTransId="{D31B6AB7-EC25-4555-A304-A59E38A08CAB}"/>
    <dgm:cxn modelId="{141306D5-0D50-43B4-8193-0B9CC0FC4CE1}" type="presOf" srcId="{16717DAC-784C-449B-900B-20A2A7C1B123}" destId="{5D13D3D6-2341-4083-8C9B-A808567690A1}" srcOrd="0" destOrd="0" presId="urn:microsoft.com/office/officeart/2005/8/layout/cycle3"/>
    <dgm:cxn modelId="{31618DE5-1194-4B04-9DBB-9BB144D5D40F}" type="presParOf" srcId="{FA4522EA-97FF-405E-A7B9-282C4D270F6B}" destId="{79329CD5-EB43-41C2-9098-D51E28C1D852}" srcOrd="0" destOrd="0" presId="urn:microsoft.com/office/officeart/2005/8/layout/cycle3"/>
    <dgm:cxn modelId="{493F0FE5-67AD-45B0-AF7A-8682451CC6CC}" type="presParOf" srcId="{79329CD5-EB43-41C2-9098-D51E28C1D852}" destId="{C1DDCEF7-9447-4A66-B2B5-63A7DECEED1F}" srcOrd="0" destOrd="0" presId="urn:microsoft.com/office/officeart/2005/8/layout/cycle3"/>
    <dgm:cxn modelId="{F1F4AEB9-7616-4750-A48F-74689FF44DCD}" type="presParOf" srcId="{79329CD5-EB43-41C2-9098-D51E28C1D852}" destId="{4BC42D63-9F81-4C3B-8CC5-92EC70118659}" srcOrd="1" destOrd="0" presId="urn:microsoft.com/office/officeart/2005/8/layout/cycle3"/>
    <dgm:cxn modelId="{3C42C0A1-E856-45AC-A814-DD070F68FB60}" type="presParOf" srcId="{79329CD5-EB43-41C2-9098-D51E28C1D852}" destId="{7F273385-D6E6-4899-9BCD-B9B7EA625C14}" srcOrd="2" destOrd="0" presId="urn:microsoft.com/office/officeart/2005/8/layout/cycle3"/>
    <dgm:cxn modelId="{5C136987-3E43-4B7A-B608-9680A4BB6C90}" type="presParOf" srcId="{79329CD5-EB43-41C2-9098-D51E28C1D852}" destId="{468F678F-2CE3-44B0-8032-1AE83A96CDFC}" srcOrd="3" destOrd="0" presId="urn:microsoft.com/office/officeart/2005/8/layout/cycle3"/>
    <dgm:cxn modelId="{93A7EA6B-3A2B-4A17-8496-5FCE9E9498EB}" type="presParOf" srcId="{79329CD5-EB43-41C2-9098-D51E28C1D852}" destId="{62ABD170-7364-4FBD-8366-89029CDC59CD}" srcOrd="4" destOrd="0" presId="urn:microsoft.com/office/officeart/2005/8/layout/cycle3"/>
    <dgm:cxn modelId="{F122AEE8-2C0F-45F0-AC01-973E45E85B6C}" type="presParOf" srcId="{79329CD5-EB43-41C2-9098-D51E28C1D852}" destId="{5D13D3D6-2341-4083-8C9B-A808567690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1827C9-D6EA-4E25-802C-45EFE8C89E7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920DEB-ED47-4C11-A57D-3A2F22192971}">
      <dgm:prSet phldrT="[Text]"/>
      <dgm:spPr/>
      <dgm:t>
        <a:bodyPr/>
        <a:lstStyle/>
        <a:p>
          <a:r>
            <a:rPr lang="en-GB" dirty="0" smtClean="0"/>
            <a:t>Better suited for</a:t>
          </a:r>
          <a:endParaRPr lang="en-GB" dirty="0"/>
        </a:p>
      </dgm:t>
    </dgm:pt>
    <dgm:pt modelId="{E2455D40-EAE9-4C6D-AB51-068DA45467CC}" type="parTrans" cxnId="{2404C57E-6E2C-46D8-8820-CCBAE088177A}">
      <dgm:prSet/>
      <dgm:spPr/>
      <dgm:t>
        <a:bodyPr/>
        <a:lstStyle/>
        <a:p>
          <a:endParaRPr lang="en-GB"/>
        </a:p>
      </dgm:t>
    </dgm:pt>
    <dgm:pt modelId="{F828E14B-F050-4B6D-BDD4-AE84C142EC2F}" type="sibTrans" cxnId="{2404C57E-6E2C-46D8-8820-CCBAE088177A}">
      <dgm:prSet/>
      <dgm:spPr/>
      <dgm:t>
        <a:bodyPr/>
        <a:lstStyle/>
        <a:p>
          <a:endParaRPr lang="en-GB"/>
        </a:p>
      </dgm:t>
    </dgm:pt>
    <dgm:pt modelId="{8BF6E4DC-A1BF-40DA-9126-FAC7BDD01A9F}">
      <dgm:prSet phldrT="[Text]"/>
      <dgm:spPr/>
      <dgm:t>
        <a:bodyPr/>
        <a:lstStyle/>
        <a:p>
          <a:r>
            <a:rPr lang="en-GB" dirty="0" smtClean="0"/>
            <a:t>Curved roads</a:t>
          </a:r>
          <a:endParaRPr lang="en-GB" dirty="0"/>
        </a:p>
      </dgm:t>
    </dgm:pt>
    <dgm:pt modelId="{9ED414E3-0E69-4F4F-A1B9-93BDC03F5484}" type="parTrans" cxnId="{864DAF6E-5E4C-4F1A-960E-860EE7A3D5DC}">
      <dgm:prSet/>
      <dgm:spPr/>
      <dgm:t>
        <a:bodyPr/>
        <a:lstStyle/>
        <a:p>
          <a:endParaRPr lang="en-GB"/>
        </a:p>
      </dgm:t>
    </dgm:pt>
    <dgm:pt modelId="{913FA4A4-02D2-43FD-A7A9-35E8E6471CF4}" type="sibTrans" cxnId="{864DAF6E-5E4C-4F1A-960E-860EE7A3D5DC}">
      <dgm:prSet/>
      <dgm:spPr/>
      <dgm:t>
        <a:bodyPr/>
        <a:lstStyle/>
        <a:p>
          <a:endParaRPr lang="en-GB"/>
        </a:p>
      </dgm:t>
    </dgm:pt>
    <dgm:pt modelId="{6492B1AC-7AD3-41DF-8114-EE288FF9868C}">
      <dgm:prSet phldrT="[Text]"/>
      <dgm:spPr/>
      <dgm:t>
        <a:bodyPr/>
        <a:lstStyle/>
        <a:p>
          <a:r>
            <a:rPr lang="en-GB" dirty="0" smtClean="0"/>
            <a:t>Irregular width roads</a:t>
          </a:r>
          <a:endParaRPr lang="en-GB" dirty="0"/>
        </a:p>
      </dgm:t>
    </dgm:pt>
    <dgm:pt modelId="{CD06D5BA-8F93-4B3E-B85F-EB6EE98F5464}" type="parTrans" cxnId="{8FB4B80C-4E6E-4B3A-AFA9-0EF93D0E0FFB}">
      <dgm:prSet/>
      <dgm:spPr/>
      <dgm:t>
        <a:bodyPr/>
        <a:lstStyle/>
        <a:p>
          <a:endParaRPr lang="en-GB"/>
        </a:p>
      </dgm:t>
    </dgm:pt>
    <dgm:pt modelId="{C59D221A-63B9-4997-A908-84721BFD2E8F}" type="sibTrans" cxnId="{8FB4B80C-4E6E-4B3A-AFA9-0EF93D0E0FFB}">
      <dgm:prSet/>
      <dgm:spPr/>
      <dgm:t>
        <a:bodyPr/>
        <a:lstStyle/>
        <a:p>
          <a:endParaRPr lang="en-GB"/>
        </a:p>
      </dgm:t>
    </dgm:pt>
    <dgm:pt modelId="{3E929DCE-97AA-4613-BE99-45802AB2AD6D}" type="pres">
      <dgm:prSet presAssocID="{B51827C9-D6EA-4E25-802C-45EFE8C89E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AFB5A1-D386-4458-BD99-1E2F74B9FFAC}" type="pres">
      <dgm:prSet presAssocID="{11920DEB-ED47-4C11-A57D-3A2F22192971}" presName="linNode" presStyleCnt="0"/>
      <dgm:spPr/>
    </dgm:pt>
    <dgm:pt modelId="{4FA5DFA7-40F3-471D-86B3-E395CA4DB372}" type="pres">
      <dgm:prSet presAssocID="{11920DEB-ED47-4C11-A57D-3A2F2219297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9C0088-B111-4526-AFDF-D8758A4D5FE9}" type="pres">
      <dgm:prSet presAssocID="{11920DEB-ED47-4C11-A57D-3A2F2219297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ADB10F-E621-4980-AF70-3F23857CF799}" type="presOf" srcId="{8BF6E4DC-A1BF-40DA-9126-FAC7BDD01A9F}" destId="{8A9C0088-B111-4526-AFDF-D8758A4D5FE9}" srcOrd="0" destOrd="0" presId="urn:microsoft.com/office/officeart/2005/8/layout/vList5"/>
    <dgm:cxn modelId="{E811239C-23AC-4043-841B-6E521E030DED}" type="presOf" srcId="{6492B1AC-7AD3-41DF-8114-EE288FF9868C}" destId="{8A9C0088-B111-4526-AFDF-D8758A4D5FE9}" srcOrd="0" destOrd="1" presId="urn:microsoft.com/office/officeart/2005/8/layout/vList5"/>
    <dgm:cxn modelId="{5990146A-2B9D-4CB8-85B6-AF15033863F6}" type="presOf" srcId="{11920DEB-ED47-4C11-A57D-3A2F22192971}" destId="{4FA5DFA7-40F3-471D-86B3-E395CA4DB372}" srcOrd="0" destOrd="0" presId="urn:microsoft.com/office/officeart/2005/8/layout/vList5"/>
    <dgm:cxn modelId="{CB8AD908-8907-42CB-AE09-1784D3ABF87A}" type="presOf" srcId="{B51827C9-D6EA-4E25-802C-45EFE8C89E7F}" destId="{3E929DCE-97AA-4613-BE99-45802AB2AD6D}" srcOrd="0" destOrd="0" presId="urn:microsoft.com/office/officeart/2005/8/layout/vList5"/>
    <dgm:cxn modelId="{8FB4B80C-4E6E-4B3A-AFA9-0EF93D0E0FFB}" srcId="{11920DEB-ED47-4C11-A57D-3A2F22192971}" destId="{6492B1AC-7AD3-41DF-8114-EE288FF9868C}" srcOrd="1" destOrd="0" parTransId="{CD06D5BA-8F93-4B3E-B85F-EB6EE98F5464}" sibTransId="{C59D221A-63B9-4997-A908-84721BFD2E8F}"/>
    <dgm:cxn modelId="{2404C57E-6E2C-46D8-8820-CCBAE088177A}" srcId="{B51827C9-D6EA-4E25-802C-45EFE8C89E7F}" destId="{11920DEB-ED47-4C11-A57D-3A2F22192971}" srcOrd="0" destOrd="0" parTransId="{E2455D40-EAE9-4C6D-AB51-068DA45467CC}" sibTransId="{F828E14B-F050-4B6D-BDD4-AE84C142EC2F}"/>
    <dgm:cxn modelId="{864DAF6E-5E4C-4F1A-960E-860EE7A3D5DC}" srcId="{11920DEB-ED47-4C11-A57D-3A2F22192971}" destId="{8BF6E4DC-A1BF-40DA-9126-FAC7BDD01A9F}" srcOrd="0" destOrd="0" parTransId="{9ED414E3-0E69-4F4F-A1B9-93BDC03F5484}" sibTransId="{913FA4A4-02D2-43FD-A7A9-35E8E6471CF4}"/>
    <dgm:cxn modelId="{94F54E46-0042-4953-945A-913A772B6F12}" type="presParOf" srcId="{3E929DCE-97AA-4613-BE99-45802AB2AD6D}" destId="{F6AFB5A1-D386-4458-BD99-1E2F74B9FFAC}" srcOrd="0" destOrd="0" presId="urn:microsoft.com/office/officeart/2005/8/layout/vList5"/>
    <dgm:cxn modelId="{90A57711-FC31-4306-8B2C-EECDA6DB3A55}" type="presParOf" srcId="{F6AFB5A1-D386-4458-BD99-1E2F74B9FFAC}" destId="{4FA5DFA7-40F3-471D-86B3-E395CA4DB372}" srcOrd="0" destOrd="0" presId="urn:microsoft.com/office/officeart/2005/8/layout/vList5"/>
    <dgm:cxn modelId="{8088D694-D9D0-43DD-BF4B-6C42FE1A5324}" type="presParOf" srcId="{F6AFB5A1-D386-4458-BD99-1E2F74B9FFAC}" destId="{8A9C0088-B111-4526-AFDF-D8758A4D5F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D29ECB-7AFE-4141-BACD-95F927107B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29E499-397D-4F69-980C-9EABC4DF2309}">
      <dgm:prSet phldrT="[Text]"/>
      <dgm:spPr/>
      <dgm:t>
        <a:bodyPr/>
        <a:lstStyle/>
        <a:p>
          <a:r>
            <a:rPr lang="en-GB" dirty="0" smtClean="0"/>
            <a:t>Dynamic Traffic Management</a:t>
          </a:r>
          <a:endParaRPr lang="en-GB" dirty="0"/>
        </a:p>
      </dgm:t>
    </dgm:pt>
    <dgm:pt modelId="{3040623B-DD9D-4F27-814D-9C27F3AA2E92}" type="parTrans" cxnId="{8A5C2B43-109C-4007-8CC1-93BE424D0A4E}">
      <dgm:prSet/>
      <dgm:spPr/>
      <dgm:t>
        <a:bodyPr/>
        <a:lstStyle/>
        <a:p>
          <a:endParaRPr lang="en-GB"/>
        </a:p>
      </dgm:t>
    </dgm:pt>
    <dgm:pt modelId="{66D62B0C-89CD-458D-80DD-7CF05CAE2E4E}" type="sibTrans" cxnId="{8A5C2B43-109C-4007-8CC1-93BE424D0A4E}">
      <dgm:prSet/>
      <dgm:spPr/>
      <dgm:t>
        <a:bodyPr/>
        <a:lstStyle/>
        <a:p>
          <a:endParaRPr lang="en-GB"/>
        </a:p>
      </dgm:t>
    </dgm:pt>
    <dgm:pt modelId="{95B88C80-EC37-497F-A959-7C29BA240CC6}">
      <dgm:prSet phldrT="[Text]" custT="1"/>
      <dgm:spPr/>
      <dgm:t>
        <a:bodyPr/>
        <a:lstStyle/>
        <a:p>
          <a:r>
            <a:rPr lang="en-IN" sz="1500" i="0" dirty="0" smtClean="0"/>
            <a:t>Experiment new traffic behaviours </a:t>
          </a:r>
          <a:endParaRPr lang="en-GB" sz="1500" i="0" dirty="0"/>
        </a:p>
      </dgm:t>
    </dgm:pt>
    <dgm:pt modelId="{5C63BE07-A032-4F99-96B7-EB228B776283}" type="parTrans" cxnId="{D79682C0-B77A-4E2F-BEE0-71EFC41E6EE2}">
      <dgm:prSet/>
      <dgm:spPr/>
      <dgm:t>
        <a:bodyPr/>
        <a:lstStyle/>
        <a:p>
          <a:endParaRPr lang="en-GB"/>
        </a:p>
      </dgm:t>
    </dgm:pt>
    <dgm:pt modelId="{986C131B-E4DF-45B6-991C-A81C50F20F7D}" type="sibTrans" cxnId="{D79682C0-B77A-4E2F-BEE0-71EFC41E6EE2}">
      <dgm:prSet/>
      <dgm:spPr/>
      <dgm:t>
        <a:bodyPr/>
        <a:lstStyle/>
        <a:p>
          <a:endParaRPr lang="en-GB"/>
        </a:p>
      </dgm:t>
    </dgm:pt>
    <dgm:pt modelId="{AEEAF8AB-BEE3-45AD-81F8-035615B88666}">
      <dgm:prSet phldrT="[Text]" custT="1"/>
      <dgm:spPr/>
      <dgm:t>
        <a:bodyPr/>
        <a:lstStyle/>
        <a:p>
          <a:r>
            <a:rPr lang="en-IN" sz="1500" dirty="0" smtClean="0"/>
            <a:t>Traffic light, Dynamic Speed Lanes</a:t>
          </a:r>
          <a:endParaRPr lang="en-GB" sz="1500" dirty="0"/>
        </a:p>
      </dgm:t>
    </dgm:pt>
    <dgm:pt modelId="{EB745672-C809-46B0-B8BB-53DADF4BB725}" type="parTrans" cxnId="{C3B73931-2364-4109-AC7B-3DE6D3AAC338}">
      <dgm:prSet/>
      <dgm:spPr/>
      <dgm:t>
        <a:bodyPr/>
        <a:lstStyle/>
        <a:p>
          <a:endParaRPr lang="en-GB"/>
        </a:p>
      </dgm:t>
    </dgm:pt>
    <dgm:pt modelId="{758200C5-DD46-42D6-8DA0-E5CE0F25E329}" type="sibTrans" cxnId="{C3B73931-2364-4109-AC7B-3DE6D3AAC338}">
      <dgm:prSet/>
      <dgm:spPr/>
      <dgm:t>
        <a:bodyPr/>
        <a:lstStyle/>
        <a:p>
          <a:endParaRPr lang="en-GB"/>
        </a:p>
      </dgm:t>
    </dgm:pt>
    <dgm:pt modelId="{B78F2BFA-FFC4-44AC-9F46-8327E3773A0A}">
      <dgm:prSet phldrT="[Text]"/>
      <dgm:spPr/>
      <dgm:t>
        <a:bodyPr/>
        <a:lstStyle/>
        <a:p>
          <a:r>
            <a:rPr lang="en-GB" dirty="0" smtClean="0"/>
            <a:t>Congestion Avoidance</a:t>
          </a:r>
          <a:endParaRPr lang="en-GB" dirty="0"/>
        </a:p>
      </dgm:t>
    </dgm:pt>
    <dgm:pt modelId="{EC6330F9-89BB-4CDA-B176-0E5DFBAF0F33}" type="parTrans" cxnId="{41F6A11E-831C-4FC4-B609-0BF4221316FC}">
      <dgm:prSet/>
      <dgm:spPr/>
      <dgm:t>
        <a:bodyPr/>
        <a:lstStyle/>
        <a:p>
          <a:endParaRPr lang="en-GB"/>
        </a:p>
      </dgm:t>
    </dgm:pt>
    <dgm:pt modelId="{F3FB7A9F-EA23-4900-BC74-EB98169FD2CD}" type="sibTrans" cxnId="{41F6A11E-831C-4FC4-B609-0BF4221316FC}">
      <dgm:prSet/>
      <dgm:spPr/>
      <dgm:t>
        <a:bodyPr/>
        <a:lstStyle/>
        <a:p>
          <a:endParaRPr lang="en-GB"/>
        </a:p>
      </dgm:t>
    </dgm:pt>
    <dgm:pt modelId="{AFAFD157-9013-4FBB-B09B-EA0AD26FAD1D}">
      <dgm:prSet phldrT="[Text]" custT="1"/>
      <dgm:spPr/>
      <dgm:t>
        <a:bodyPr/>
        <a:lstStyle/>
        <a:p>
          <a:r>
            <a:rPr lang="en-GB" sz="1500" dirty="0" smtClean="0"/>
            <a:t>Non-recurrent traffic</a:t>
          </a:r>
          <a:endParaRPr lang="en-GB" sz="1500" dirty="0"/>
        </a:p>
      </dgm:t>
    </dgm:pt>
    <dgm:pt modelId="{C0EC0401-4A4B-4D90-9C2F-1F1161C06A9B}" type="parTrans" cxnId="{936168E3-0E5E-408C-B67A-50D686ACD932}">
      <dgm:prSet/>
      <dgm:spPr/>
      <dgm:t>
        <a:bodyPr/>
        <a:lstStyle/>
        <a:p>
          <a:endParaRPr lang="en-GB"/>
        </a:p>
      </dgm:t>
    </dgm:pt>
    <dgm:pt modelId="{1E964947-C23B-4E41-9470-A441D5F4C6B4}" type="sibTrans" cxnId="{936168E3-0E5E-408C-B67A-50D686ACD932}">
      <dgm:prSet/>
      <dgm:spPr/>
      <dgm:t>
        <a:bodyPr/>
        <a:lstStyle/>
        <a:p>
          <a:endParaRPr lang="en-GB"/>
        </a:p>
      </dgm:t>
    </dgm:pt>
    <dgm:pt modelId="{B77DC653-807F-4FF3-8C44-DE33ADC4C8A4}">
      <dgm:prSet phldrT="[Text]" custT="1"/>
      <dgm:spPr/>
      <dgm:t>
        <a:bodyPr/>
        <a:lstStyle/>
        <a:p>
          <a:r>
            <a:rPr lang="en-GB" sz="1500" dirty="0" smtClean="0"/>
            <a:t>City based scenario</a:t>
          </a:r>
          <a:endParaRPr lang="en-GB" sz="1500" dirty="0"/>
        </a:p>
      </dgm:t>
    </dgm:pt>
    <dgm:pt modelId="{7599C401-7190-45BA-9FD5-B6EA5B78F185}" type="parTrans" cxnId="{3AAF6662-FDB3-48B2-B624-56F4038487E2}">
      <dgm:prSet/>
      <dgm:spPr/>
      <dgm:t>
        <a:bodyPr/>
        <a:lstStyle/>
        <a:p>
          <a:endParaRPr lang="en-GB"/>
        </a:p>
      </dgm:t>
    </dgm:pt>
    <dgm:pt modelId="{90FD7910-9BAC-4297-9209-8854E3633E1B}" type="sibTrans" cxnId="{3AAF6662-FDB3-48B2-B624-56F4038487E2}">
      <dgm:prSet/>
      <dgm:spPr/>
      <dgm:t>
        <a:bodyPr/>
        <a:lstStyle/>
        <a:p>
          <a:endParaRPr lang="en-GB"/>
        </a:p>
      </dgm:t>
    </dgm:pt>
    <dgm:pt modelId="{037D1D71-6A97-4C28-BC67-652D6555FA4C}">
      <dgm:prSet phldrT="[Text]"/>
      <dgm:spPr/>
      <dgm:t>
        <a:bodyPr/>
        <a:lstStyle/>
        <a:p>
          <a:r>
            <a:rPr lang="en-IN" b="0" dirty="0" smtClean="0"/>
            <a:t>Reaching Destination before Deadline</a:t>
          </a:r>
          <a:endParaRPr lang="en-GB" b="0" dirty="0"/>
        </a:p>
      </dgm:t>
    </dgm:pt>
    <dgm:pt modelId="{437699E8-C53D-4909-A755-78A0AFA63F41}" type="parTrans" cxnId="{31982D6A-5719-421B-8AA1-122589A955CA}">
      <dgm:prSet/>
      <dgm:spPr/>
      <dgm:t>
        <a:bodyPr/>
        <a:lstStyle/>
        <a:p>
          <a:endParaRPr lang="en-GB"/>
        </a:p>
      </dgm:t>
    </dgm:pt>
    <dgm:pt modelId="{2AA148C6-4ED9-4E67-B7D3-5C83CC7E53B0}" type="sibTrans" cxnId="{31982D6A-5719-421B-8AA1-122589A955CA}">
      <dgm:prSet/>
      <dgm:spPr/>
      <dgm:t>
        <a:bodyPr/>
        <a:lstStyle/>
        <a:p>
          <a:endParaRPr lang="en-GB"/>
        </a:p>
      </dgm:t>
    </dgm:pt>
    <dgm:pt modelId="{DD7ABEDA-4D00-4F0B-A2FB-E71372375656}">
      <dgm:prSet phldrT="[Text]" custT="1"/>
      <dgm:spPr/>
      <dgm:t>
        <a:bodyPr/>
        <a:lstStyle/>
        <a:p>
          <a:r>
            <a:rPr lang="en-GB" sz="1500" dirty="0" smtClean="0"/>
            <a:t>Route and Start Time Determination</a:t>
          </a:r>
          <a:endParaRPr lang="en-GB" sz="1500" dirty="0"/>
        </a:p>
      </dgm:t>
    </dgm:pt>
    <dgm:pt modelId="{58EF77F9-B0C8-4FC8-8ED4-6F32F161F2F7}" type="parTrans" cxnId="{228AF637-ADD7-437E-9F7E-073BDD2D5915}">
      <dgm:prSet/>
      <dgm:spPr/>
      <dgm:t>
        <a:bodyPr/>
        <a:lstStyle/>
        <a:p>
          <a:endParaRPr lang="en-GB"/>
        </a:p>
      </dgm:t>
    </dgm:pt>
    <dgm:pt modelId="{44BDF72C-3CBC-43A6-81ED-AE567FB88C10}" type="sibTrans" cxnId="{228AF637-ADD7-437E-9F7E-073BDD2D5915}">
      <dgm:prSet/>
      <dgm:spPr/>
      <dgm:t>
        <a:bodyPr/>
        <a:lstStyle/>
        <a:p>
          <a:endParaRPr lang="en-GB"/>
        </a:p>
      </dgm:t>
    </dgm:pt>
    <dgm:pt modelId="{A3F0F9C1-7948-454B-83F3-F430BBD22578}">
      <dgm:prSet phldrT="[Text]" custT="1"/>
      <dgm:spPr/>
      <dgm:t>
        <a:bodyPr/>
        <a:lstStyle/>
        <a:p>
          <a:r>
            <a:rPr lang="en-IN" sz="1500" dirty="0" smtClean="0"/>
            <a:t>Lane Booking, Road Booking</a:t>
          </a:r>
          <a:endParaRPr lang="en-GB" sz="1500" dirty="0"/>
        </a:p>
      </dgm:t>
    </dgm:pt>
    <dgm:pt modelId="{EAEEBE98-668B-4A42-8EAE-C84E9574F033}" type="parTrans" cxnId="{C694A393-A47D-4554-8601-0C5761954ADB}">
      <dgm:prSet/>
      <dgm:spPr/>
      <dgm:t>
        <a:bodyPr/>
        <a:lstStyle/>
        <a:p>
          <a:endParaRPr lang="en-GB"/>
        </a:p>
      </dgm:t>
    </dgm:pt>
    <dgm:pt modelId="{7DF4251A-1371-4A41-AB81-127EEA759631}" type="sibTrans" cxnId="{C694A393-A47D-4554-8601-0C5761954ADB}">
      <dgm:prSet/>
      <dgm:spPr/>
      <dgm:t>
        <a:bodyPr/>
        <a:lstStyle/>
        <a:p>
          <a:endParaRPr lang="en-GB"/>
        </a:p>
      </dgm:t>
    </dgm:pt>
    <dgm:pt modelId="{4088A57C-D697-4EBC-84D5-DDD324433187}">
      <dgm:prSet phldrT="[Text]" custT="1"/>
      <dgm:spPr/>
      <dgm:t>
        <a:bodyPr/>
        <a:lstStyle/>
        <a:p>
          <a:r>
            <a:rPr lang="en-IN" sz="1500" dirty="0" smtClean="0"/>
            <a:t>Density Regularization, Blockages, Re-routing</a:t>
          </a:r>
          <a:endParaRPr lang="en-GB" sz="1500" dirty="0"/>
        </a:p>
      </dgm:t>
    </dgm:pt>
    <dgm:pt modelId="{075A690A-74EE-471A-B370-FB76A48316D9}" type="parTrans" cxnId="{3AE86709-8FFF-49A8-9732-E9501F2116AA}">
      <dgm:prSet/>
      <dgm:spPr/>
      <dgm:t>
        <a:bodyPr/>
        <a:lstStyle/>
        <a:p>
          <a:endParaRPr lang="en-GB"/>
        </a:p>
      </dgm:t>
    </dgm:pt>
    <dgm:pt modelId="{6DFAEF58-DBC3-4ADD-9800-DDECAB01CAF8}" type="sibTrans" cxnId="{3AE86709-8FFF-49A8-9732-E9501F2116AA}">
      <dgm:prSet/>
      <dgm:spPr/>
      <dgm:t>
        <a:bodyPr/>
        <a:lstStyle/>
        <a:p>
          <a:endParaRPr lang="en-GB"/>
        </a:p>
      </dgm:t>
    </dgm:pt>
    <dgm:pt modelId="{3D48D67A-E9B6-4566-A7A4-17D3CE11B24C}">
      <dgm:prSet phldrT="[Text]" custT="1"/>
      <dgm:spPr/>
      <dgm:t>
        <a:bodyPr/>
        <a:lstStyle/>
        <a:p>
          <a:r>
            <a:rPr lang="en-GB" sz="1500" dirty="0" smtClean="0"/>
            <a:t>Short frequent re-planning</a:t>
          </a:r>
          <a:endParaRPr lang="en-GB" sz="1500" dirty="0"/>
        </a:p>
      </dgm:t>
    </dgm:pt>
    <dgm:pt modelId="{3945B8DE-38EA-4EB6-B513-BA9102240B09}" type="parTrans" cxnId="{23569DE2-6BD5-4BF0-967B-8BBAB2642AB3}">
      <dgm:prSet/>
      <dgm:spPr/>
      <dgm:t>
        <a:bodyPr/>
        <a:lstStyle/>
        <a:p>
          <a:endParaRPr lang="en-GB"/>
        </a:p>
      </dgm:t>
    </dgm:pt>
    <dgm:pt modelId="{A9D55354-2C31-452C-8E7C-2CF532CB5D4F}" type="sibTrans" cxnId="{23569DE2-6BD5-4BF0-967B-8BBAB2642AB3}">
      <dgm:prSet/>
      <dgm:spPr/>
      <dgm:t>
        <a:bodyPr/>
        <a:lstStyle/>
        <a:p>
          <a:endParaRPr lang="en-GB"/>
        </a:p>
      </dgm:t>
    </dgm:pt>
    <dgm:pt modelId="{A654E08F-2F89-4A7D-9F43-42D0EFFBF5F8}">
      <dgm:prSet phldrT="[Text]" custT="1"/>
      <dgm:spPr/>
      <dgm:t>
        <a:bodyPr/>
        <a:lstStyle/>
        <a:p>
          <a:r>
            <a:rPr lang="en-GB" sz="1500" dirty="0" smtClean="0"/>
            <a:t>Single lane overtakes</a:t>
          </a:r>
          <a:endParaRPr lang="en-GB" sz="1500" dirty="0"/>
        </a:p>
      </dgm:t>
    </dgm:pt>
    <dgm:pt modelId="{C0BB73DB-0EC1-4480-8B26-82A218232B23}" type="parTrans" cxnId="{F84BD905-6CE3-418E-90CB-7223CDF28657}">
      <dgm:prSet/>
      <dgm:spPr/>
      <dgm:t>
        <a:bodyPr/>
        <a:lstStyle/>
        <a:p>
          <a:endParaRPr lang="en-GB"/>
        </a:p>
      </dgm:t>
    </dgm:pt>
    <dgm:pt modelId="{4627479F-E471-4165-B0F0-D2A302879CAB}" type="sibTrans" cxnId="{F84BD905-6CE3-418E-90CB-7223CDF28657}">
      <dgm:prSet/>
      <dgm:spPr/>
      <dgm:t>
        <a:bodyPr/>
        <a:lstStyle/>
        <a:p>
          <a:endParaRPr lang="en-GB"/>
        </a:p>
      </dgm:t>
    </dgm:pt>
    <dgm:pt modelId="{65934BBB-C644-412F-B467-95A2433BA140}">
      <dgm:prSet phldrT="[Text]" custT="1"/>
      <dgm:spPr/>
      <dgm:t>
        <a:bodyPr/>
        <a:lstStyle/>
        <a:p>
          <a:r>
            <a:rPr lang="en-GB" sz="1500" dirty="0" smtClean="0"/>
            <a:t>Density and Traffic Light avoidance</a:t>
          </a:r>
          <a:endParaRPr lang="en-GB" sz="1500" dirty="0"/>
        </a:p>
      </dgm:t>
    </dgm:pt>
    <dgm:pt modelId="{F634C06C-B292-459A-91EE-EA2CB5D35712}" type="parTrans" cxnId="{EAC5E5A6-43AD-4117-B5F8-CE1C8D0370FE}">
      <dgm:prSet/>
      <dgm:spPr/>
      <dgm:t>
        <a:bodyPr/>
        <a:lstStyle/>
        <a:p>
          <a:endParaRPr lang="en-GB"/>
        </a:p>
      </dgm:t>
    </dgm:pt>
    <dgm:pt modelId="{37AC132A-B356-40D8-BC3D-4F1C06FCFD6A}" type="sibTrans" cxnId="{EAC5E5A6-43AD-4117-B5F8-CE1C8D0370FE}">
      <dgm:prSet/>
      <dgm:spPr/>
      <dgm:t>
        <a:bodyPr/>
        <a:lstStyle/>
        <a:p>
          <a:endParaRPr lang="en-GB"/>
        </a:p>
      </dgm:t>
    </dgm:pt>
    <dgm:pt modelId="{9C056E85-ABA8-481D-BFFE-FC7298C7F8B2}">
      <dgm:prSet phldrT="[Text]" custT="1"/>
      <dgm:spPr/>
      <dgm:t>
        <a:bodyPr/>
        <a:lstStyle/>
        <a:p>
          <a:r>
            <a:rPr lang="en-GB" sz="1500" dirty="0" smtClean="0"/>
            <a:t>Recurrent Traffic</a:t>
          </a:r>
          <a:endParaRPr lang="en-GB" sz="1500" dirty="0"/>
        </a:p>
      </dgm:t>
    </dgm:pt>
    <dgm:pt modelId="{D2A30D40-2447-4397-86B9-7FA3A8F2F3D5}" type="parTrans" cxnId="{9DAFCB5E-1FFE-4E34-9DE2-4890DA89400D}">
      <dgm:prSet/>
      <dgm:spPr/>
      <dgm:t>
        <a:bodyPr/>
        <a:lstStyle/>
        <a:p>
          <a:endParaRPr lang="en-GB"/>
        </a:p>
      </dgm:t>
    </dgm:pt>
    <dgm:pt modelId="{C5D72BD9-9472-4824-9CD5-C0635C757A88}" type="sibTrans" cxnId="{9DAFCB5E-1FFE-4E34-9DE2-4890DA89400D}">
      <dgm:prSet/>
      <dgm:spPr/>
      <dgm:t>
        <a:bodyPr/>
        <a:lstStyle/>
        <a:p>
          <a:endParaRPr lang="en-GB"/>
        </a:p>
      </dgm:t>
    </dgm:pt>
    <dgm:pt modelId="{3FA4C20F-FDC0-49CD-8166-F7EA6954EE80}">
      <dgm:prSet phldrT="[Text]" custT="1"/>
      <dgm:spPr/>
      <dgm:t>
        <a:bodyPr/>
        <a:lstStyle/>
        <a:p>
          <a:r>
            <a:rPr lang="en-GB" sz="1500" dirty="0" smtClean="0"/>
            <a:t>Maximize probability of reaching on time and minimize wait time</a:t>
          </a:r>
          <a:endParaRPr lang="en-GB" sz="1500" dirty="0"/>
        </a:p>
      </dgm:t>
    </dgm:pt>
    <dgm:pt modelId="{B68B70F2-944F-4095-BC2C-8B265FDABC2D}" type="parTrans" cxnId="{3854F436-2972-492C-B6A6-A26B802C8E2E}">
      <dgm:prSet/>
      <dgm:spPr/>
      <dgm:t>
        <a:bodyPr/>
        <a:lstStyle/>
        <a:p>
          <a:endParaRPr lang="en-GB"/>
        </a:p>
      </dgm:t>
    </dgm:pt>
    <dgm:pt modelId="{97951D6E-C8BE-4A10-AB55-57C55D44E647}" type="sibTrans" cxnId="{3854F436-2972-492C-B6A6-A26B802C8E2E}">
      <dgm:prSet/>
      <dgm:spPr/>
      <dgm:t>
        <a:bodyPr/>
        <a:lstStyle/>
        <a:p>
          <a:endParaRPr lang="en-GB"/>
        </a:p>
      </dgm:t>
    </dgm:pt>
    <dgm:pt modelId="{725CE2F4-5A83-45EA-8277-849EBB3B55BA}">
      <dgm:prSet phldrT="[Text]" custT="1"/>
      <dgm:spPr/>
      <dgm:t>
        <a:bodyPr/>
        <a:lstStyle/>
        <a:p>
          <a:r>
            <a:rPr lang="en-GB" sz="1500" dirty="0" smtClean="0"/>
            <a:t>Cooperative traffic lights and lane changes</a:t>
          </a:r>
          <a:endParaRPr lang="en-GB" sz="1500" dirty="0"/>
        </a:p>
      </dgm:t>
    </dgm:pt>
    <dgm:pt modelId="{D6A4F79D-8C45-4A5F-B088-F3FCC5A4C3BF}" type="parTrans" cxnId="{8519A26C-F441-4493-9E81-24F936FD864D}">
      <dgm:prSet/>
      <dgm:spPr/>
      <dgm:t>
        <a:bodyPr/>
        <a:lstStyle/>
        <a:p>
          <a:endParaRPr lang="en-GB"/>
        </a:p>
      </dgm:t>
    </dgm:pt>
    <dgm:pt modelId="{F8370E03-84A5-4FCB-B948-85A4EA17C5E5}" type="sibTrans" cxnId="{8519A26C-F441-4493-9E81-24F936FD864D}">
      <dgm:prSet/>
      <dgm:spPr/>
      <dgm:t>
        <a:bodyPr/>
        <a:lstStyle/>
        <a:p>
          <a:endParaRPr lang="en-GB"/>
        </a:p>
      </dgm:t>
    </dgm:pt>
    <dgm:pt modelId="{6555F959-9B8D-4E27-BDA0-584804D052BD}" type="pres">
      <dgm:prSet presAssocID="{99D29ECB-7AFE-4141-BACD-95F927107B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86C3ED-EB72-4B26-8C0B-84C26BEA1584}" type="pres">
      <dgm:prSet presAssocID="{4429E499-397D-4F69-980C-9EABC4DF2309}" presName="linNode" presStyleCnt="0"/>
      <dgm:spPr/>
    </dgm:pt>
    <dgm:pt modelId="{237436A2-9C92-43F4-AD4D-D78C6867F29C}" type="pres">
      <dgm:prSet presAssocID="{4429E499-397D-4F69-980C-9EABC4DF23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0D3BF-572D-442A-AA9A-1B1E1B2FB5CB}" type="pres">
      <dgm:prSet presAssocID="{4429E499-397D-4F69-980C-9EABC4DF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81684-63C5-4E73-85A6-28E2D034EC44}" type="pres">
      <dgm:prSet presAssocID="{66D62B0C-89CD-458D-80DD-7CF05CAE2E4E}" presName="sp" presStyleCnt="0"/>
      <dgm:spPr/>
    </dgm:pt>
    <dgm:pt modelId="{2E0D8975-5BD1-43D7-9312-22721E36AED9}" type="pres">
      <dgm:prSet presAssocID="{B78F2BFA-FFC4-44AC-9F46-8327E3773A0A}" presName="linNode" presStyleCnt="0"/>
      <dgm:spPr/>
    </dgm:pt>
    <dgm:pt modelId="{2CB2223B-3408-4F29-A496-AC43B53E820F}" type="pres">
      <dgm:prSet presAssocID="{B78F2BFA-FFC4-44AC-9F46-8327E3773A0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1BCC5-24AF-4978-A4B1-369DE8484A69}" type="pres">
      <dgm:prSet presAssocID="{B78F2BFA-FFC4-44AC-9F46-8327E3773A0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88400-7F50-4C89-A72B-E73D9078F350}" type="pres">
      <dgm:prSet presAssocID="{F3FB7A9F-EA23-4900-BC74-EB98169FD2CD}" presName="sp" presStyleCnt="0"/>
      <dgm:spPr/>
    </dgm:pt>
    <dgm:pt modelId="{CB08375B-8453-4569-A3D2-336860828CB6}" type="pres">
      <dgm:prSet presAssocID="{037D1D71-6A97-4C28-BC67-652D6555FA4C}" presName="linNode" presStyleCnt="0"/>
      <dgm:spPr/>
    </dgm:pt>
    <dgm:pt modelId="{62A09EE4-8381-427D-911E-96C834254319}" type="pres">
      <dgm:prSet presAssocID="{037D1D71-6A97-4C28-BC67-652D6555FA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9084D-3914-4791-8F8A-0894D6625976}" type="pres">
      <dgm:prSet presAssocID="{037D1D71-6A97-4C28-BC67-652D6555FA4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F6A11E-831C-4FC4-B609-0BF4221316FC}" srcId="{99D29ECB-7AFE-4141-BACD-95F927107B36}" destId="{B78F2BFA-FFC4-44AC-9F46-8327E3773A0A}" srcOrd="1" destOrd="0" parTransId="{EC6330F9-89BB-4CDA-B176-0E5DFBAF0F33}" sibTransId="{F3FB7A9F-EA23-4900-BC74-EB98169FD2CD}"/>
    <dgm:cxn modelId="{EAC5E5A6-43AD-4117-B5F8-CE1C8D0370FE}" srcId="{B78F2BFA-FFC4-44AC-9F46-8327E3773A0A}" destId="{65934BBB-C644-412F-B467-95A2433BA140}" srcOrd="4" destOrd="0" parTransId="{F634C06C-B292-459A-91EE-EA2CB5D35712}" sibTransId="{37AC132A-B356-40D8-BC3D-4F1C06FCFD6A}"/>
    <dgm:cxn modelId="{3AAF6662-FDB3-48B2-B624-56F4038487E2}" srcId="{B78F2BFA-FFC4-44AC-9F46-8327E3773A0A}" destId="{B77DC653-807F-4FF3-8C44-DE33ADC4C8A4}" srcOrd="1" destOrd="0" parTransId="{7599C401-7190-45BA-9FD5-B6EA5B78F185}" sibTransId="{90FD7910-9BAC-4297-9209-8854E3633E1B}"/>
    <dgm:cxn modelId="{A8A5109E-4986-4AF5-9DD4-50654957335F}" type="presOf" srcId="{9C056E85-ABA8-481D-BFFE-FC7298C7F8B2}" destId="{7A39084D-3914-4791-8F8A-0894D6625976}" srcOrd="0" destOrd="0" presId="urn:microsoft.com/office/officeart/2005/8/layout/vList5"/>
    <dgm:cxn modelId="{A897EF12-A2DD-4FBA-AFD6-12CC8F10208D}" type="presOf" srcId="{4088A57C-D697-4EBC-84D5-DDD324433187}" destId="{1B90D3BF-572D-442A-AA9A-1B1E1B2FB5CB}" srcOrd="0" destOrd="3" presId="urn:microsoft.com/office/officeart/2005/8/layout/vList5"/>
    <dgm:cxn modelId="{936168E3-0E5E-408C-B67A-50D686ACD932}" srcId="{B78F2BFA-FFC4-44AC-9F46-8327E3773A0A}" destId="{AFAFD157-9013-4FBB-B09B-EA0AD26FAD1D}" srcOrd="0" destOrd="0" parTransId="{C0EC0401-4A4B-4D90-9C2F-1F1161C06A9B}" sibTransId="{1E964947-C23B-4E41-9470-A441D5F4C6B4}"/>
    <dgm:cxn modelId="{2628D4BD-658B-42B2-975D-0E251DDF98CF}" type="presOf" srcId="{4429E499-397D-4F69-980C-9EABC4DF2309}" destId="{237436A2-9C92-43F4-AD4D-D78C6867F29C}" srcOrd="0" destOrd="0" presId="urn:microsoft.com/office/officeart/2005/8/layout/vList5"/>
    <dgm:cxn modelId="{3AE86709-8FFF-49A8-9732-E9501F2116AA}" srcId="{4429E499-397D-4F69-980C-9EABC4DF2309}" destId="{4088A57C-D697-4EBC-84D5-DDD324433187}" srcOrd="3" destOrd="0" parTransId="{075A690A-74EE-471A-B370-FB76A48316D9}" sibTransId="{6DFAEF58-DBC3-4ADD-9800-DDECAB01CAF8}"/>
    <dgm:cxn modelId="{C3B73931-2364-4109-AC7B-3DE6D3AAC338}" srcId="{4429E499-397D-4F69-980C-9EABC4DF2309}" destId="{AEEAF8AB-BEE3-45AD-81F8-035615B88666}" srcOrd="1" destOrd="0" parTransId="{EB745672-C809-46B0-B8BB-53DADF4BB725}" sibTransId="{758200C5-DD46-42D6-8DA0-E5CE0F25E329}"/>
    <dgm:cxn modelId="{39737FAF-122F-4ACA-A867-A72A3DC1D6AF}" type="presOf" srcId="{B78F2BFA-FFC4-44AC-9F46-8327E3773A0A}" destId="{2CB2223B-3408-4F29-A496-AC43B53E820F}" srcOrd="0" destOrd="0" presId="urn:microsoft.com/office/officeart/2005/8/layout/vList5"/>
    <dgm:cxn modelId="{3854F436-2972-492C-B6A6-A26B802C8E2E}" srcId="{037D1D71-6A97-4C28-BC67-652D6555FA4C}" destId="{3FA4C20F-FDC0-49CD-8166-F7EA6954EE80}" srcOrd="2" destOrd="0" parTransId="{B68B70F2-944F-4095-BC2C-8B265FDABC2D}" sibTransId="{97951D6E-C8BE-4A10-AB55-57C55D44E647}"/>
    <dgm:cxn modelId="{228AF637-ADD7-437E-9F7E-073BDD2D5915}" srcId="{037D1D71-6A97-4C28-BC67-652D6555FA4C}" destId="{DD7ABEDA-4D00-4F0B-A2FB-E71372375656}" srcOrd="1" destOrd="0" parTransId="{58EF77F9-B0C8-4FC8-8ED4-6F32F161F2F7}" sibTransId="{44BDF72C-3CBC-43A6-81ED-AE567FB88C10}"/>
    <dgm:cxn modelId="{D79682C0-B77A-4E2F-BEE0-71EFC41E6EE2}" srcId="{4429E499-397D-4F69-980C-9EABC4DF2309}" destId="{95B88C80-EC37-497F-A959-7C29BA240CC6}" srcOrd="0" destOrd="0" parTransId="{5C63BE07-A032-4F99-96B7-EB228B776283}" sibTransId="{986C131B-E4DF-45B6-991C-A81C50F20F7D}"/>
    <dgm:cxn modelId="{31982D6A-5719-421B-8AA1-122589A955CA}" srcId="{99D29ECB-7AFE-4141-BACD-95F927107B36}" destId="{037D1D71-6A97-4C28-BC67-652D6555FA4C}" srcOrd="2" destOrd="0" parTransId="{437699E8-C53D-4909-A755-78A0AFA63F41}" sibTransId="{2AA148C6-4ED9-4E67-B7D3-5C83CC7E53B0}"/>
    <dgm:cxn modelId="{C234D8F5-0376-4109-8B1A-BDBF0863A431}" type="presOf" srcId="{B77DC653-807F-4FF3-8C44-DE33ADC4C8A4}" destId="{2371BCC5-24AF-4978-A4B1-369DE8484A69}" srcOrd="0" destOrd="1" presId="urn:microsoft.com/office/officeart/2005/8/layout/vList5"/>
    <dgm:cxn modelId="{23569DE2-6BD5-4BF0-967B-8BBAB2642AB3}" srcId="{B78F2BFA-FFC4-44AC-9F46-8327E3773A0A}" destId="{3D48D67A-E9B6-4566-A7A4-17D3CE11B24C}" srcOrd="2" destOrd="0" parTransId="{3945B8DE-38EA-4EB6-B513-BA9102240B09}" sibTransId="{A9D55354-2C31-452C-8E7C-2CF532CB5D4F}"/>
    <dgm:cxn modelId="{8A5C2B43-109C-4007-8CC1-93BE424D0A4E}" srcId="{99D29ECB-7AFE-4141-BACD-95F927107B36}" destId="{4429E499-397D-4F69-980C-9EABC4DF2309}" srcOrd="0" destOrd="0" parTransId="{3040623B-DD9D-4F27-814D-9C27F3AA2E92}" sibTransId="{66D62B0C-89CD-458D-80DD-7CF05CAE2E4E}"/>
    <dgm:cxn modelId="{1BC8C3D6-E443-415C-92E7-C8885B20CB38}" type="presOf" srcId="{3D48D67A-E9B6-4566-A7A4-17D3CE11B24C}" destId="{2371BCC5-24AF-4978-A4B1-369DE8484A69}" srcOrd="0" destOrd="2" presId="urn:microsoft.com/office/officeart/2005/8/layout/vList5"/>
    <dgm:cxn modelId="{3DC71336-8337-4A4D-B381-975CB821B2B0}" type="presOf" srcId="{65934BBB-C644-412F-B467-95A2433BA140}" destId="{2371BCC5-24AF-4978-A4B1-369DE8484A69}" srcOrd="0" destOrd="4" presId="urn:microsoft.com/office/officeart/2005/8/layout/vList5"/>
    <dgm:cxn modelId="{8519A26C-F441-4493-9E81-24F936FD864D}" srcId="{037D1D71-6A97-4C28-BC67-652D6555FA4C}" destId="{725CE2F4-5A83-45EA-8277-849EBB3B55BA}" srcOrd="3" destOrd="0" parTransId="{D6A4F79D-8C45-4A5F-B088-F3FCC5A4C3BF}" sibTransId="{F8370E03-84A5-4FCB-B948-85A4EA17C5E5}"/>
    <dgm:cxn modelId="{CD6CB5DC-4961-41D3-86D7-1FC647E3AC47}" type="presOf" srcId="{725CE2F4-5A83-45EA-8277-849EBB3B55BA}" destId="{7A39084D-3914-4791-8F8A-0894D6625976}" srcOrd="0" destOrd="3" presId="urn:microsoft.com/office/officeart/2005/8/layout/vList5"/>
    <dgm:cxn modelId="{24B2FFC7-A5FE-45A0-923B-93E1CBE0651E}" type="presOf" srcId="{3FA4C20F-FDC0-49CD-8166-F7EA6954EE80}" destId="{7A39084D-3914-4791-8F8A-0894D6625976}" srcOrd="0" destOrd="2" presId="urn:microsoft.com/office/officeart/2005/8/layout/vList5"/>
    <dgm:cxn modelId="{45EF808B-34BC-4396-AD17-144FBA4F61BB}" type="presOf" srcId="{DD7ABEDA-4D00-4F0B-A2FB-E71372375656}" destId="{7A39084D-3914-4791-8F8A-0894D6625976}" srcOrd="0" destOrd="1" presId="urn:microsoft.com/office/officeart/2005/8/layout/vList5"/>
    <dgm:cxn modelId="{81B3A16D-D034-41EB-83D7-37B4E2C36D7A}" type="presOf" srcId="{A3F0F9C1-7948-454B-83F3-F430BBD22578}" destId="{1B90D3BF-572D-442A-AA9A-1B1E1B2FB5CB}" srcOrd="0" destOrd="2" presId="urn:microsoft.com/office/officeart/2005/8/layout/vList5"/>
    <dgm:cxn modelId="{27F02BF3-685E-4A6F-A425-5F7176528D61}" type="presOf" srcId="{95B88C80-EC37-497F-A959-7C29BA240CC6}" destId="{1B90D3BF-572D-442A-AA9A-1B1E1B2FB5CB}" srcOrd="0" destOrd="0" presId="urn:microsoft.com/office/officeart/2005/8/layout/vList5"/>
    <dgm:cxn modelId="{C694A393-A47D-4554-8601-0C5761954ADB}" srcId="{4429E499-397D-4F69-980C-9EABC4DF2309}" destId="{A3F0F9C1-7948-454B-83F3-F430BBD22578}" srcOrd="2" destOrd="0" parTransId="{EAEEBE98-668B-4A42-8EAE-C84E9574F033}" sibTransId="{7DF4251A-1371-4A41-AB81-127EEA759631}"/>
    <dgm:cxn modelId="{09D4EAF2-F2FF-42AD-88D0-0E4EDED45A32}" type="presOf" srcId="{99D29ECB-7AFE-4141-BACD-95F927107B36}" destId="{6555F959-9B8D-4E27-BDA0-584804D052BD}" srcOrd="0" destOrd="0" presId="urn:microsoft.com/office/officeart/2005/8/layout/vList5"/>
    <dgm:cxn modelId="{9DAFCB5E-1FFE-4E34-9DE2-4890DA89400D}" srcId="{037D1D71-6A97-4C28-BC67-652D6555FA4C}" destId="{9C056E85-ABA8-481D-BFFE-FC7298C7F8B2}" srcOrd="0" destOrd="0" parTransId="{D2A30D40-2447-4397-86B9-7FA3A8F2F3D5}" sibTransId="{C5D72BD9-9472-4824-9CD5-C0635C757A88}"/>
    <dgm:cxn modelId="{C34FC9DD-5860-4542-943E-6E10D62FF0B5}" type="presOf" srcId="{AFAFD157-9013-4FBB-B09B-EA0AD26FAD1D}" destId="{2371BCC5-24AF-4978-A4B1-369DE8484A69}" srcOrd="0" destOrd="0" presId="urn:microsoft.com/office/officeart/2005/8/layout/vList5"/>
    <dgm:cxn modelId="{F84BD905-6CE3-418E-90CB-7223CDF28657}" srcId="{B78F2BFA-FFC4-44AC-9F46-8327E3773A0A}" destId="{A654E08F-2F89-4A7D-9F43-42D0EFFBF5F8}" srcOrd="3" destOrd="0" parTransId="{C0BB73DB-0EC1-4480-8B26-82A218232B23}" sibTransId="{4627479F-E471-4165-B0F0-D2A302879CAB}"/>
    <dgm:cxn modelId="{E2A858BD-D4FA-41E7-B829-21B5A106C4A8}" type="presOf" srcId="{AEEAF8AB-BEE3-45AD-81F8-035615B88666}" destId="{1B90D3BF-572D-442A-AA9A-1B1E1B2FB5CB}" srcOrd="0" destOrd="1" presId="urn:microsoft.com/office/officeart/2005/8/layout/vList5"/>
    <dgm:cxn modelId="{1CEFB335-3E0B-4962-9312-67C7D3BE2C80}" type="presOf" srcId="{A654E08F-2F89-4A7D-9F43-42D0EFFBF5F8}" destId="{2371BCC5-24AF-4978-A4B1-369DE8484A69}" srcOrd="0" destOrd="3" presId="urn:microsoft.com/office/officeart/2005/8/layout/vList5"/>
    <dgm:cxn modelId="{3195489A-9992-467F-AB41-F348683CB1B1}" type="presOf" srcId="{037D1D71-6A97-4C28-BC67-652D6555FA4C}" destId="{62A09EE4-8381-427D-911E-96C834254319}" srcOrd="0" destOrd="0" presId="urn:microsoft.com/office/officeart/2005/8/layout/vList5"/>
    <dgm:cxn modelId="{4F12A47D-7501-47D7-9130-C888DFAADA04}" type="presParOf" srcId="{6555F959-9B8D-4E27-BDA0-584804D052BD}" destId="{3386C3ED-EB72-4B26-8C0B-84C26BEA1584}" srcOrd="0" destOrd="0" presId="urn:microsoft.com/office/officeart/2005/8/layout/vList5"/>
    <dgm:cxn modelId="{BF568866-377B-4A2B-BB20-66A728728D23}" type="presParOf" srcId="{3386C3ED-EB72-4B26-8C0B-84C26BEA1584}" destId="{237436A2-9C92-43F4-AD4D-D78C6867F29C}" srcOrd="0" destOrd="0" presId="urn:microsoft.com/office/officeart/2005/8/layout/vList5"/>
    <dgm:cxn modelId="{69E719B7-713C-4FC8-9A26-70CDE7B8AA4C}" type="presParOf" srcId="{3386C3ED-EB72-4B26-8C0B-84C26BEA1584}" destId="{1B90D3BF-572D-442A-AA9A-1B1E1B2FB5CB}" srcOrd="1" destOrd="0" presId="urn:microsoft.com/office/officeart/2005/8/layout/vList5"/>
    <dgm:cxn modelId="{E686B695-3A44-46B1-BC5C-687EDCC4EFED}" type="presParOf" srcId="{6555F959-9B8D-4E27-BDA0-584804D052BD}" destId="{DEE81684-63C5-4E73-85A6-28E2D034EC44}" srcOrd="1" destOrd="0" presId="urn:microsoft.com/office/officeart/2005/8/layout/vList5"/>
    <dgm:cxn modelId="{55C0A63F-9385-4E67-91D4-DCE3663F2930}" type="presParOf" srcId="{6555F959-9B8D-4E27-BDA0-584804D052BD}" destId="{2E0D8975-5BD1-43D7-9312-22721E36AED9}" srcOrd="2" destOrd="0" presId="urn:microsoft.com/office/officeart/2005/8/layout/vList5"/>
    <dgm:cxn modelId="{8239C6C2-682D-4D43-BF41-35529B68D049}" type="presParOf" srcId="{2E0D8975-5BD1-43D7-9312-22721E36AED9}" destId="{2CB2223B-3408-4F29-A496-AC43B53E820F}" srcOrd="0" destOrd="0" presId="urn:microsoft.com/office/officeart/2005/8/layout/vList5"/>
    <dgm:cxn modelId="{8C86A070-B6F4-4B91-9C57-BB8984EBED38}" type="presParOf" srcId="{2E0D8975-5BD1-43D7-9312-22721E36AED9}" destId="{2371BCC5-24AF-4978-A4B1-369DE8484A69}" srcOrd="1" destOrd="0" presId="urn:microsoft.com/office/officeart/2005/8/layout/vList5"/>
    <dgm:cxn modelId="{D2CD33C2-516C-44FC-8DC6-4565EC2C52AE}" type="presParOf" srcId="{6555F959-9B8D-4E27-BDA0-584804D052BD}" destId="{23288400-7F50-4C89-A72B-E73D9078F350}" srcOrd="3" destOrd="0" presId="urn:microsoft.com/office/officeart/2005/8/layout/vList5"/>
    <dgm:cxn modelId="{468A4092-0399-47A2-B958-8296384FA142}" type="presParOf" srcId="{6555F959-9B8D-4E27-BDA0-584804D052BD}" destId="{CB08375B-8453-4569-A3D2-336860828CB6}" srcOrd="4" destOrd="0" presId="urn:microsoft.com/office/officeart/2005/8/layout/vList5"/>
    <dgm:cxn modelId="{93D1F585-FC9C-4E25-A4B8-DB4B5C3AC87A}" type="presParOf" srcId="{CB08375B-8453-4569-A3D2-336860828CB6}" destId="{62A09EE4-8381-427D-911E-96C834254319}" srcOrd="0" destOrd="0" presId="urn:microsoft.com/office/officeart/2005/8/layout/vList5"/>
    <dgm:cxn modelId="{2F55FA41-A57A-4A09-9F48-8BCDF5B833F6}" type="presParOf" srcId="{CB08375B-8453-4569-A3D2-336860828CB6}" destId="{7A39084D-3914-4791-8F8A-0894D66259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CB71C-F1B9-410F-8FA0-CFAF5EAEDE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7E9C3F-9D0C-47F8-A7B3-5B841FCF955B}">
      <dgm:prSet phldrT="[Text]"/>
      <dgm:spPr/>
      <dgm:t>
        <a:bodyPr/>
        <a:lstStyle/>
        <a:p>
          <a:r>
            <a:rPr lang="en-GB" dirty="0" smtClean="0"/>
            <a:t>Thesis</a:t>
          </a:r>
          <a:endParaRPr lang="en-GB" dirty="0"/>
        </a:p>
      </dgm:t>
    </dgm:pt>
    <dgm:pt modelId="{E47E4FEC-C331-4221-92AE-570029C8A3B2}" type="parTrans" cxnId="{3F54FCB5-84BF-4BCB-9C42-31C445FE94C3}">
      <dgm:prSet/>
      <dgm:spPr/>
      <dgm:t>
        <a:bodyPr/>
        <a:lstStyle/>
        <a:p>
          <a:endParaRPr lang="en-GB"/>
        </a:p>
      </dgm:t>
    </dgm:pt>
    <dgm:pt modelId="{A6914868-548E-4962-A4F2-183A86B289F5}" type="sibTrans" cxnId="{3F54FCB5-84BF-4BCB-9C42-31C445FE94C3}">
      <dgm:prSet/>
      <dgm:spPr/>
      <dgm:t>
        <a:bodyPr/>
        <a:lstStyle/>
        <a:p>
          <a:endParaRPr lang="en-GB"/>
        </a:p>
      </dgm:t>
    </dgm:pt>
    <dgm:pt modelId="{5A84B601-126F-4950-B834-6AED5A8B2E1B}">
      <dgm:prSet phldrT="[Text]"/>
      <dgm:spPr/>
      <dgm:t>
        <a:bodyPr/>
        <a:lstStyle/>
        <a:p>
          <a:r>
            <a:rPr lang="en-GB" dirty="0" smtClean="0"/>
            <a:t>Trajectory Generation</a:t>
          </a:r>
          <a:endParaRPr lang="en-GB" dirty="0"/>
        </a:p>
      </dgm:t>
    </dgm:pt>
    <dgm:pt modelId="{0A355943-3C57-42DE-A736-350274559CFA}" type="parTrans" cxnId="{32F507FC-66BD-44FD-BF8C-6861FBCA45F4}">
      <dgm:prSet/>
      <dgm:spPr/>
      <dgm:t>
        <a:bodyPr/>
        <a:lstStyle/>
        <a:p>
          <a:endParaRPr lang="en-GB"/>
        </a:p>
      </dgm:t>
    </dgm:pt>
    <dgm:pt modelId="{7D028524-8874-43F1-94EF-68A81DAD623F}" type="sibTrans" cxnId="{32F507FC-66BD-44FD-BF8C-6861FBCA45F4}">
      <dgm:prSet/>
      <dgm:spPr/>
      <dgm:t>
        <a:bodyPr/>
        <a:lstStyle/>
        <a:p>
          <a:endParaRPr lang="en-GB"/>
        </a:p>
      </dgm:t>
    </dgm:pt>
    <dgm:pt modelId="{AC476FBA-FA29-4B66-B6BD-5751191356B2}">
      <dgm:prSet phldrT="[Text]"/>
      <dgm:spPr/>
      <dgm:t>
        <a:bodyPr/>
        <a:lstStyle/>
        <a:p>
          <a:r>
            <a:rPr lang="en-GB" dirty="0" smtClean="0"/>
            <a:t>Intelligent Management of the Transportation System</a:t>
          </a:r>
          <a:endParaRPr lang="en-GB" dirty="0"/>
        </a:p>
      </dgm:t>
    </dgm:pt>
    <dgm:pt modelId="{46746C66-A9C0-4655-9159-465F41F2C379}" type="parTrans" cxnId="{A6437132-CF98-4964-A797-F3E727C1BC6B}">
      <dgm:prSet/>
      <dgm:spPr/>
      <dgm:t>
        <a:bodyPr/>
        <a:lstStyle/>
        <a:p>
          <a:endParaRPr lang="en-GB"/>
        </a:p>
      </dgm:t>
    </dgm:pt>
    <dgm:pt modelId="{8117AD3B-C435-4171-9A97-88B2DA010F03}" type="sibTrans" cxnId="{A6437132-CF98-4964-A797-F3E727C1BC6B}">
      <dgm:prSet/>
      <dgm:spPr/>
      <dgm:t>
        <a:bodyPr/>
        <a:lstStyle/>
        <a:p>
          <a:endParaRPr lang="en-GB"/>
        </a:p>
      </dgm:t>
    </dgm:pt>
    <dgm:pt modelId="{D2AB93A4-EC91-4499-B41D-3C3E07C9C2EF}" type="pres">
      <dgm:prSet presAssocID="{1C0CB71C-F1B9-410F-8FA0-CFAF5EAEDE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E9589D5-798C-4410-9E50-4D3CDB297982}" type="pres">
      <dgm:prSet presAssocID="{FE7E9C3F-9D0C-47F8-A7B3-5B841FCF955B}" presName="hierRoot1" presStyleCnt="0"/>
      <dgm:spPr/>
    </dgm:pt>
    <dgm:pt modelId="{DE7C9A43-4BFD-4D2D-961C-CCB556A49192}" type="pres">
      <dgm:prSet presAssocID="{FE7E9C3F-9D0C-47F8-A7B3-5B841FCF955B}" presName="composite" presStyleCnt="0"/>
      <dgm:spPr/>
    </dgm:pt>
    <dgm:pt modelId="{1D02D9A1-BB67-4510-8AED-5C98567185CB}" type="pres">
      <dgm:prSet presAssocID="{FE7E9C3F-9D0C-47F8-A7B3-5B841FCF955B}" presName="background" presStyleLbl="node0" presStyleIdx="0" presStyleCnt="1"/>
      <dgm:spPr/>
    </dgm:pt>
    <dgm:pt modelId="{AF0BAA19-3055-4EEE-9481-A3051EFDFAC1}" type="pres">
      <dgm:prSet presAssocID="{FE7E9C3F-9D0C-47F8-A7B3-5B841FCF955B}" presName="text" presStyleLbl="fgAcc0" presStyleIdx="0" presStyleCnt="1" custScaleY="493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05CEA0-C639-4940-8DB8-9E69C4B9B7BF}" type="pres">
      <dgm:prSet presAssocID="{FE7E9C3F-9D0C-47F8-A7B3-5B841FCF955B}" presName="hierChild2" presStyleCnt="0"/>
      <dgm:spPr/>
    </dgm:pt>
    <dgm:pt modelId="{F1FA656E-344A-4E8D-8C97-C5B24FEBF974}" type="pres">
      <dgm:prSet presAssocID="{0A355943-3C57-42DE-A736-350274559CF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0648FB4-67DA-4C37-8493-6ECFC7D6F620}" type="pres">
      <dgm:prSet presAssocID="{5A84B601-126F-4950-B834-6AED5A8B2E1B}" presName="hierRoot2" presStyleCnt="0"/>
      <dgm:spPr/>
    </dgm:pt>
    <dgm:pt modelId="{75BC4499-E032-4E63-8F61-D3B6AD5FF300}" type="pres">
      <dgm:prSet presAssocID="{5A84B601-126F-4950-B834-6AED5A8B2E1B}" presName="composite2" presStyleCnt="0"/>
      <dgm:spPr/>
    </dgm:pt>
    <dgm:pt modelId="{3DF54289-1D93-42E6-AD39-ABB8D19FA9D1}" type="pres">
      <dgm:prSet presAssocID="{5A84B601-126F-4950-B834-6AED5A8B2E1B}" presName="background2" presStyleLbl="node2" presStyleIdx="0" presStyleCnt="2"/>
      <dgm:spPr/>
    </dgm:pt>
    <dgm:pt modelId="{0E45997E-E7BC-4D3F-B473-C93647FAED98}" type="pres">
      <dgm:prSet presAssocID="{5A84B601-126F-4950-B834-6AED5A8B2E1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836C0-3101-472F-9F8F-AAA0CFD33505}" type="pres">
      <dgm:prSet presAssocID="{5A84B601-126F-4950-B834-6AED5A8B2E1B}" presName="hierChild3" presStyleCnt="0"/>
      <dgm:spPr/>
    </dgm:pt>
    <dgm:pt modelId="{5D2FC3A3-7C1B-4EFE-BE50-42DC9C3B3E0B}" type="pres">
      <dgm:prSet presAssocID="{46746C66-A9C0-4655-9159-465F41F2C379}" presName="Name10" presStyleLbl="parChTrans1D2" presStyleIdx="1" presStyleCnt="2"/>
      <dgm:spPr/>
      <dgm:t>
        <a:bodyPr/>
        <a:lstStyle/>
        <a:p>
          <a:endParaRPr lang="en-GB"/>
        </a:p>
      </dgm:t>
    </dgm:pt>
    <dgm:pt modelId="{19B1574D-4FEE-463C-B708-8DB86D6F5780}" type="pres">
      <dgm:prSet presAssocID="{AC476FBA-FA29-4B66-B6BD-5751191356B2}" presName="hierRoot2" presStyleCnt="0"/>
      <dgm:spPr/>
    </dgm:pt>
    <dgm:pt modelId="{B3D55108-3E86-42CB-84CB-32DB6F2F1340}" type="pres">
      <dgm:prSet presAssocID="{AC476FBA-FA29-4B66-B6BD-5751191356B2}" presName="composite2" presStyleCnt="0"/>
      <dgm:spPr/>
    </dgm:pt>
    <dgm:pt modelId="{8E5D32A3-C8ED-4E3D-BBD7-4704602BE581}" type="pres">
      <dgm:prSet presAssocID="{AC476FBA-FA29-4B66-B6BD-5751191356B2}" presName="background2" presStyleLbl="node2" presStyleIdx="1" presStyleCnt="2"/>
      <dgm:spPr/>
    </dgm:pt>
    <dgm:pt modelId="{7F8ED712-A848-4E39-8303-C3B07BCAA4E7}" type="pres">
      <dgm:prSet presAssocID="{AC476FBA-FA29-4B66-B6BD-5751191356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2C3164-0A17-4AE0-ADBE-E31772C2684B}" type="pres">
      <dgm:prSet presAssocID="{AC476FBA-FA29-4B66-B6BD-5751191356B2}" presName="hierChild3" presStyleCnt="0"/>
      <dgm:spPr/>
    </dgm:pt>
  </dgm:ptLst>
  <dgm:cxnLst>
    <dgm:cxn modelId="{32F507FC-66BD-44FD-BF8C-6861FBCA45F4}" srcId="{FE7E9C3F-9D0C-47F8-A7B3-5B841FCF955B}" destId="{5A84B601-126F-4950-B834-6AED5A8B2E1B}" srcOrd="0" destOrd="0" parTransId="{0A355943-3C57-42DE-A736-350274559CFA}" sibTransId="{7D028524-8874-43F1-94EF-68A81DAD623F}"/>
    <dgm:cxn modelId="{A6437132-CF98-4964-A797-F3E727C1BC6B}" srcId="{FE7E9C3F-9D0C-47F8-A7B3-5B841FCF955B}" destId="{AC476FBA-FA29-4B66-B6BD-5751191356B2}" srcOrd="1" destOrd="0" parTransId="{46746C66-A9C0-4655-9159-465F41F2C379}" sibTransId="{8117AD3B-C435-4171-9A97-88B2DA010F03}"/>
    <dgm:cxn modelId="{9915CF17-56D4-4356-A615-369FA6B8B066}" type="presOf" srcId="{1C0CB71C-F1B9-410F-8FA0-CFAF5EAEDED7}" destId="{D2AB93A4-EC91-4499-B41D-3C3E07C9C2EF}" srcOrd="0" destOrd="0" presId="urn:microsoft.com/office/officeart/2005/8/layout/hierarchy1"/>
    <dgm:cxn modelId="{FB536A66-C721-4D05-A748-CD9DF466F752}" type="presOf" srcId="{0A355943-3C57-42DE-A736-350274559CFA}" destId="{F1FA656E-344A-4E8D-8C97-C5B24FEBF974}" srcOrd="0" destOrd="0" presId="urn:microsoft.com/office/officeart/2005/8/layout/hierarchy1"/>
    <dgm:cxn modelId="{3F54FCB5-84BF-4BCB-9C42-31C445FE94C3}" srcId="{1C0CB71C-F1B9-410F-8FA0-CFAF5EAEDED7}" destId="{FE7E9C3F-9D0C-47F8-A7B3-5B841FCF955B}" srcOrd="0" destOrd="0" parTransId="{E47E4FEC-C331-4221-92AE-570029C8A3B2}" sibTransId="{A6914868-548E-4962-A4F2-183A86B289F5}"/>
    <dgm:cxn modelId="{8861710A-9E5A-4628-A7D9-39CB729F7DF2}" type="presOf" srcId="{46746C66-A9C0-4655-9159-465F41F2C379}" destId="{5D2FC3A3-7C1B-4EFE-BE50-42DC9C3B3E0B}" srcOrd="0" destOrd="0" presId="urn:microsoft.com/office/officeart/2005/8/layout/hierarchy1"/>
    <dgm:cxn modelId="{22BE242C-8A44-41EB-B5B0-6660CB8460E9}" type="presOf" srcId="{5A84B601-126F-4950-B834-6AED5A8B2E1B}" destId="{0E45997E-E7BC-4D3F-B473-C93647FAED98}" srcOrd="0" destOrd="0" presId="urn:microsoft.com/office/officeart/2005/8/layout/hierarchy1"/>
    <dgm:cxn modelId="{39452574-16BE-4BCC-9692-819DAEF72FBD}" type="presOf" srcId="{FE7E9C3F-9D0C-47F8-A7B3-5B841FCF955B}" destId="{AF0BAA19-3055-4EEE-9481-A3051EFDFAC1}" srcOrd="0" destOrd="0" presId="urn:microsoft.com/office/officeart/2005/8/layout/hierarchy1"/>
    <dgm:cxn modelId="{E7671159-2FAB-4EC2-B32A-B57F5902E89A}" type="presOf" srcId="{AC476FBA-FA29-4B66-B6BD-5751191356B2}" destId="{7F8ED712-A848-4E39-8303-C3B07BCAA4E7}" srcOrd="0" destOrd="0" presId="urn:microsoft.com/office/officeart/2005/8/layout/hierarchy1"/>
    <dgm:cxn modelId="{EB3FE0CA-E55C-4760-8ED8-B6F84375045A}" type="presParOf" srcId="{D2AB93A4-EC91-4499-B41D-3C3E07C9C2EF}" destId="{2E9589D5-798C-4410-9E50-4D3CDB297982}" srcOrd="0" destOrd="0" presId="urn:microsoft.com/office/officeart/2005/8/layout/hierarchy1"/>
    <dgm:cxn modelId="{EDC2A911-A8BE-49EE-BF0A-9C3CFDFCDAF4}" type="presParOf" srcId="{2E9589D5-798C-4410-9E50-4D3CDB297982}" destId="{DE7C9A43-4BFD-4D2D-961C-CCB556A49192}" srcOrd="0" destOrd="0" presId="urn:microsoft.com/office/officeart/2005/8/layout/hierarchy1"/>
    <dgm:cxn modelId="{1479D046-B448-47CD-BDC3-B187951818D0}" type="presParOf" srcId="{DE7C9A43-4BFD-4D2D-961C-CCB556A49192}" destId="{1D02D9A1-BB67-4510-8AED-5C98567185CB}" srcOrd="0" destOrd="0" presId="urn:microsoft.com/office/officeart/2005/8/layout/hierarchy1"/>
    <dgm:cxn modelId="{ED04F8E1-010C-4AD5-8E46-E511AEC189DD}" type="presParOf" srcId="{DE7C9A43-4BFD-4D2D-961C-CCB556A49192}" destId="{AF0BAA19-3055-4EEE-9481-A3051EFDFAC1}" srcOrd="1" destOrd="0" presId="urn:microsoft.com/office/officeart/2005/8/layout/hierarchy1"/>
    <dgm:cxn modelId="{4459DE6F-E5A6-482D-8723-7B66F09FFA6D}" type="presParOf" srcId="{2E9589D5-798C-4410-9E50-4D3CDB297982}" destId="{6405CEA0-C639-4940-8DB8-9E69C4B9B7BF}" srcOrd="1" destOrd="0" presId="urn:microsoft.com/office/officeart/2005/8/layout/hierarchy1"/>
    <dgm:cxn modelId="{CC46538A-A6E0-48B6-A802-C6E611BC2291}" type="presParOf" srcId="{6405CEA0-C639-4940-8DB8-9E69C4B9B7BF}" destId="{F1FA656E-344A-4E8D-8C97-C5B24FEBF974}" srcOrd="0" destOrd="0" presId="urn:microsoft.com/office/officeart/2005/8/layout/hierarchy1"/>
    <dgm:cxn modelId="{10B8BE27-1DB9-4442-937C-4B9A8047FBD3}" type="presParOf" srcId="{6405CEA0-C639-4940-8DB8-9E69C4B9B7BF}" destId="{D0648FB4-67DA-4C37-8493-6ECFC7D6F620}" srcOrd="1" destOrd="0" presId="urn:microsoft.com/office/officeart/2005/8/layout/hierarchy1"/>
    <dgm:cxn modelId="{FC731152-CEAA-4607-8B7A-1DBF155C9A6F}" type="presParOf" srcId="{D0648FB4-67DA-4C37-8493-6ECFC7D6F620}" destId="{75BC4499-E032-4E63-8F61-D3B6AD5FF300}" srcOrd="0" destOrd="0" presId="urn:microsoft.com/office/officeart/2005/8/layout/hierarchy1"/>
    <dgm:cxn modelId="{346F4DB5-E1F3-4D90-BF11-BC049D1C945B}" type="presParOf" srcId="{75BC4499-E032-4E63-8F61-D3B6AD5FF300}" destId="{3DF54289-1D93-42E6-AD39-ABB8D19FA9D1}" srcOrd="0" destOrd="0" presId="urn:microsoft.com/office/officeart/2005/8/layout/hierarchy1"/>
    <dgm:cxn modelId="{EE0B573A-6B5E-40F1-B679-1774E2676EC3}" type="presParOf" srcId="{75BC4499-E032-4E63-8F61-D3B6AD5FF300}" destId="{0E45997E-E7BC-4D3F-B473-C93647FAED98}" srcOrd="1" destOrd="0" presId="urn:microsoft.com/office/officeart/2005/8/layout/hierarchy1"/>
    <dgm:cxn modelId="{20CDDC37-3BEA-48E4-B270-46A8D18225B2}" type="presParOf" srcId="{D0648FB4-67DA-4C37-8493-6ECFC7D6F620}" destId="{92C836C0-3101-472F-9F8F-AAA0CFD33505}" srcOrd="1" destOrd="0" presId="urn:microsoft.com/office/officeart/2005/8/layout/hierarchy1"/>
    <dgm:cxn modelId="{AC5915B4-5E7E-47F7-A132-4C6913E8C5D3}" type="presParOf" srcId="{6405CEA0-C639-4940-8DB8-9E69C4B9B7BF}" destId="{5D2FC3A3-7C1B-4EFE-BE50-42DC9C3B3E0B}" srcOrd="2" destOrd="0" presId="urn:microsoft.com/office/officeart/2005/8/layout/hierarchy1"/>
    <dgm:cxn modelId="{24DE9AB4-17DC-4909-940F-4377AB7EB240}" type="presParOf" srcId="{6405CEA0-C639-4940-8DB8-9E69C4B9B7BF}" destId="{19B1574D-4FEE-463C-B708-8DB86D6F5780}" srcOrd="3" destOrd="0" presId="urn:microsoft.com/office/officeart/2005/8/layout/hierarchy1"/>
    <dgm:cxn modelId="{A2641B94-809A-41CF-93F4-DE2B3D27EA9E}" type="presParOf" srcId="{19B1574D-4FEE-463C-B708-8DB86D6F5780}" destId="{B3D55108-3E86-42CB-84CB-32DB6F2F1340}" srcOrd="0" destOrd="0" presId="urn:microsoft.com/office/officeart/2005/8/layout/hierarchy1"/>
    <dgm:cxn modelId="{281C99FD-8150-4F08-8DA0-C0DAF79BBE0C}" type="presParOf" srcId="{B3D55108-3E86-42CB-84CB-32DB6F2F1340}" destId="{8E5D32A3-C8ED-4E3D-BBD7-4704602BE581}" srcOrd="0" destOrd="0" presId="urn:microsoft.com/office/officeart/2005/8/layout/hierarchy1"/>
    <dgm:cxn modelId="{E33842CE-0B36-4C05-BAD4-3DBAD4344693}" type="presParOf" srcId="{B3D55108-3E86-42CB-84CB-32DB6F2F1340}" destId="{7F8ED712-A848-4E39-8303-C3B07BCAA4E7}" srcOrd="1" destOrd="0" presId="urn:microsoft.com/office/officeart/2005/8/layout/hierarchy1"/>
    <dgm:cxn modelId="{1838836F-FA6C-4887-B21E-BE369140C60E}" type="presParOf" srcId="{19B1574D-4FEE-463C-B708-8DB86D6F5780}" destId="{062C3164-0A17-4AE0-ADBE-E31772C268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3F170-7643-4E61-A0F8-12081B8F5FE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EC05F3-633C-4D3E-9AB0-B7A9387A2147}">
      <dgm:prSet phldrT="[Text]"/>
      <dgm:spPr/>
      <dgm:t>
        <a:bodyPr/>
        <a:lstStyle/>
        <a:p>
          <a:r>
            <a:rPr lang="en-US" dirty="0" smtClean="0"/>
            <a:t>Advantages</a:t>
          </a:r>
          <a:endParaRPr lang="en-IN" dirty="0"/>
        </a:p>
      </dgm:t>
    </dgm:pt>
    <dgm:pt modelId="{48054FCA-D41F-4CCF-BBF8-EA86C9437477}" type="parTrans" cxnId="{0094EC76-295C-423E-9C32-E3E5A1D4445B}">
      <dgm:prSet/>
      <dgm:spPr/>
      <dgm:t>
        <a:bodyPr/>
        <a:lstStyle/>
        <a:p>
          <a:endParaRPr lang="en-IN"/>
        </a:p>
      </dgm:t>
    </dgm:pt>
    <dgm:pt modelId="{C50CAC2C-4613-40EB-826E-16DE03FE4C5B}" type="sibTrans" cxnId="{0094EC76-295C-423E-9C32-E3E5A1D4445B}">
      <dgm:prSet/>
      <dgm:spPr/>
      <dgm:t>
        <a:bodyPr/>
        <a:lstStyle/>
        <a:p>
          <a:endParaRPr lang="en-IN"/>
        </a:p>
      </dgm:t>
    </dgm:pt>
    <dgm:pt modelId="{45ABABA3-345D-4724-82AE-528483F35DED}">
      <dgm:prSet phldrT="[Text]"/>
      <dgm:spPr/>
      <dgm:t>
        <a:bodyPr/>
        <a:lstStyle/>
        <a:p>
          <a:r>
            <a:rPr lang="en-US" sz="2700" dirty="0" smtClean="0"/>
            <a:t>Larger Traffic Bandwidth</a:t>
          </a:r>
          <a:endParaRPr lang="en-IN" sz="2700" dirty="0"/>
        </a:p>
      </dgm:t>
    </dgm:pt>
    <dgm:pt modelId="{3F4FC65F-470F-475A-A718-8439E0109111}" type="parTrans" cxnId="{B63DB77B-8277-4336-B007-B9BF407602F3}">
      <dgm:prSet/>
      <dgm:spPr/>
      <dgm:t>
        <a:bodyPr/>
        <a:lstStyle/>
        <a:p>
          <a:endParaRPr lang="en-IN"/>
        </a:p>
      </dgm:t>
    </dgm:pt>
    <dgm:pt modelId="{7EF76C41-B90D-484C-A7E0-550A5F71BFD2}" type="sibTrans" cxnId="{B63DB77B-8277-4336-B007-B9BF407602F3}">
      <dgm:prSet/>
      <dgm:spPr/>
      <dgm:t>
        <a:bodyPr/>
        <a:lstStyle/>
        <a:p>
          <a:endParaRPr lang="en-IN"/>
        </a:p>
      </dgm:t>
    </dgm:pt>
    <dgm:pt modelId="{43464325-D542-4FAF-BF4C-4AF3A791ADEE}">
      <dgm:prSet phldrT="[Text]"/>
      <dgm:spPr/>
      <dgm:t>
        <a:bodyPr/>
        <a:lstStyle/>
        <a:p>
          <a:r>
            <a:rPr lang="en-US" dirty="0" smtClean="0"/>
            <a:t>Disadvantages</a:t>
          </a:r>
          <a:endParaRPr lang="en-IN" dirty="0"/>
        </a:p>
      </dgm:t>
    </dgm:pt>
    <dgm:pt modelId="{7D28158F-0DEB-4624-9CDD-BC6D436230BC}" type="parTrans" cxnId="{693644AD-D29B-4FDF-809E-1301C4B78B7F}">
      <dgm:prSet/>
      <dgm:spPr/>
      <dgm:t>
        <a:bodyPr/>
        <a:lstStyle/>
        <a:p>
          <a:endParaRPr lang="en-IN"/>
        </a:p>
      </dgm:t>
    </dgm:pt>
    <dgm:pt modelId="{6A82CA11-D0D6-4957-ADC8-6FFB992A34DB}" type="sibTrans" cxnId="{693644AD-D29B-4FDF-809E-1301C4B78B7F}">
      <dgm:prSet/>
      <dgm:spPr/>
      <dgm:t>
        <a:bodyPr/>
        <a:lstStyle/>
        <a:p>
          <a:endParaRPr lang="en-IN"/>
        </a:p>
      </dgm:t>
    </dgm:pt>
    <dgm:pt modelId="{236F6F60-AB93-4DE4-BBA8-EF1AE57E7246}">
      <dgm:prSet phldrT="[Text]"/>
      <dgm:spPr/>
      <dgm:t>
        <a:bodyPr/>
        <a:lstStyle/>
        <a:p>
          <a:r>
            <a:rPr lang="en-IN" sz="2700" i="0" dirty="0" smtClean="0"/>
            <a:t>More overtakes/ more efficient</a:t>
          </a:r>
          <a:endParaRPr lang="en-IN" sz="2700" i="0" dirty="0"/>
        </a:p>
      </dgm:t>
    </dgm:pt>
    <dgm:pt modelId="{80C39C6C-E814-47F7-8884-FB923CEB3DD7}" type="parTrans" cxnId="{6812E41F-8555-447E-A723-428D9ADBBB3B}">
      <dgm:prSet/>
      <dgm:spPr/>
      <dgm:t>
        <a:bodyPr/>
        <a:lstStyle/>
        <a:p>
          <a:endParaRPr lang="en-IN"/>
        </a:p>
      </dgm:t>
    </dgm:pt>
    <dgm:pt modelId="{C7AA0B7D-1E8E-4254-90CF-1D8EF03E35E6}" type="sibTrans" cxnId="{6812E41F-8555-447E-A723-428D9ADBBB3B}">
      <dgm:prSet/>
      <dgm:spPr/>
      <dgm:t>
        <a:bodyPr/>
        <a:lstStyle/>
        <a:p>
          <a:endParaRPr lang="en-IN"/>
        </a:p>
      </dgm:t>
    </dgm:pt>
    <dgm:pt modelId="{2B3F901A-280A-4856-AE0A-63FAC2CE409F}">
      <dgm:prSet phldrT="[Text]"/>
      <dgm:spPr/>
      <dgm:t>
        <a:bodyPr/>
        <a:lstStyle/>
        <a:p>
          <a:r>
            <a:rPr lang="en-US" sz="2700" dirty="0" smtClean="0"/>
            <a:t>Safety</a:t>
          </a:r>
          <a:endParaRPr lang="en-IN" sz="2700" dirty="0"/>
        </a:p>
      </dgm:t>
    </dgm:pt>
    <dgm:pt modelId="{9222C53F-34A9-4D3E-90B1-2BF9711D92CD}" type="parTrans" cxnId="{FAB00DA0-2BCE-48BE-B467-85B3420480FA}">
      <dgm:prSet/>
      <dgm:spPr/>
      <dgm:t>
        <a:bodyPr/>
        <a:lstStyle/>
        <a:p>
          <a:endParaRPr lang="en-IN"/>
        </a:p>
      </dgm:t>
    </dgm:pt>
    <dgm:pt modelId="{3BC52D9E-E8A9-4FA8-8A2D-9861293B4331}" type="sibTrans" cxnId="{FAB00DA0-2BCE-48BE-B467-85B3420480FA}">
      <dgm:prSet/>
      <dgm:spPr/>
      <dgm:t>
        <a:bodyPr/>
        <a:lstStyle/>
        <a:p>
          <a:endParaRPr lang="en-IN"/>
        </a:p>
      </dgm:t>
    </dgm:pt>
    <dgm:pt modelId="{6624483A-D409-4447-BB4F-049CFBEA6F65}">
      <dgm:prSet phldrT="[Text]"/>
      <dgm:spPr/>
      <dgm:t>
        <a:bodyPr/>
        <a:lstStyle/>
        <a:p>
          <a:r>
            <a:rPr lang="en-US" sz="2700" dirty="0" smtClean="0"/>
            <a:t>Non-Clearer Intentions</a:t>
          </a:r>
          <a:endParaRPr lang="en-IN" sz="2700" dirty="0"/>
        </a:p>
      </dgm:t>
    </dgm:pt>
    <dgm:pt modelId="{19AE6235-E73D-4245-94EF-31780190A345}" type="parTrans" cxnId="{86466D73-F1CF-4E1E-9940-6881D04750DA}">
      <dgm:prSet/>
      <dgm:spPr/>
      <dgm:t>
        <a:bodyPr/>
        <a:lstStyle/>
        <a:p>
          <a:endParaRPr lang="en-IN"/>
        </a:p>
      </dgm:t>
    </dgm:pt>
    <dgm:pt modelId="{7C43A633-FF6F-47F1-A2B8-AC9527E36C54}" type="sibTrans" cxnId="{86466D73-F1CF-4E1E-9940-6881D04750DA}">
      <dgm:prSet/>
      <dgm:spPr/>
      <dgm:t>
        <a:bodyPr/>
        <a:lstStyle/>
        <a:p>
          <a:endParaRPr lang="en-IN"/>
        </a:p>
      </dgm:t>
    </dgm:pt>
    <dgm:pt modelId="{66C804C5-D6F2-42EB-A58C-377C5569C265}">
      <dgm:prSet phldrT="[Text]"/>
      <dgm:spPr/>
      <dgm:t>
        <a:bodyPr/>
        <a:lstStyle/>
        <a:p>
          <a:r>
            <a:rPr lang="en-IN" sz="2700" dirty="0" smtClean="0"/>
            <a:t>Large Lateral Movements</a:t>
          </a:r>
          <a:endParaRPr lang="en-IN" sz="2700" dirty="0"/>
        </a:p>
      </dgm:t>
    </dgm:pt>
    <dgm:pt modelId="{9AC093FE-F541-48E7-8446-582380CAF7C3}" type="parTrans" cxnId="{D217237B-5EC7-420C-9EBB-6446BC499911}">
      <dgm:prSet/>
      <dgm:spPr/>
      <dgm:t>
        <a:bodyPr/>
        <a:lstStyle/>
        <a:p>
          <a:endParaRPr lang="en-GB"/>
        </a:p>
      </dgm:t>
    </dgm:pt>
    <dgm:pt modelId="{8958A35F-AB80-408B-B5D9-4B791164FA13}" type="sibTrans" cxnId="{D217237B-5EC7-420C-9EBB-6446BC499911}">
      <dgm:prSet/>
      <dgm:spPr/>
      <dgm:t>
        <a:bodyPr/>
        <a:lstStyle/>
        <a:p>
          <a:endParaRPr lang="en-GB"/>
        </a:p>
      </dgm:t>
    </dgm:pt>
    <dgm:pt modelId="{11E8D438-E103-4FAE-8FF1-2770FC77338F}">
      <dgm:prSet phldrT="[Text]"/>
      <dgm:spPr/>
      <dgm:t>
        <a:bodyPr/>
        <a:lstStyle/>
        <a:p>
          <a:r>
            <a:rPr lang="en-IN" sz="2700" dirty="0" smtClean="0"/>
            <a:t>Less driving comfort</a:t>
          </a:r>
          <a:endParaRPr lang="en-IN" sz="2700" dirty="0"/>
        </a:p>
      </dgm:t>
    </dgm:pt>
    <dgm:pt modelId="{53173660-546D-4BD9-A49A-74DD3A75B6C8}" type="parTrans" cxnId="{34701883-70BD-4B3B-8452-A615EDE6A4EC}">
      <dgm:prSet/>
      <dgm:spPr/>
      <dgm:t>
        <a:bodyPr/>
        <a:lstStyle/>
        <a:p>
          <a:endParaRPr lang="en-GB"/>
        </a:p>
      </dgm:t>
    </dgm:pt>
    <dgm:pt modelId="{0534C603-36BF-4C30-B0AD-9C2521EE0A18}" type="sibTrans" cxnId="{34701883-70BD-4B3B-8452-A615EDE6A4EC}">
      <dgm:prSet/>
      <dgm:spPr/>
      <dgm:t>
        <a:bodyPr/>
        <a:lstStyle/>
        <a:p>
          <a:endParaRPr lang="en-GB"/>
        </a:p>
      </dgm:t>
    </dgm:pt>
    <dgm:pt modelId="{84CE09CE-CEF0-41AC-818A-AF39E726481D}">
      <dgm:prSet phldrT="[Text]"/>
      <dgm:spPr/>
      <dgm:t>
        <a:bodyPr/>
        <a:lstStyle/>
        <a:p>
          <a:r>
            <a:rPr lang="en-IN" sz="2700" dirty="0" smtClean="0"/>
            <a:t>Larger travel distances</a:t>
          </a:r>
          <a:endParaRPr lang="en-IN" sz="2700" dirty="0"/>
        </a:p>
      </dgm:t>
    </dgm:pt>
    <dgm:pt modelId="{3C761522-6EEA-42FF-84A0-26B5D7ED5739}" type="parTrans" cxnId="{EB311065-FCF6-4904-AC97-8F3D4C48A81D}">
      <dgm:prSet/>
      <dgm:spPr/>
      <dgm:t>
        <a:bodyPr/>
        <a:lstStyle/>
        <a:p>
          <a:endParaRPr lang="en-GB"/>
        </a:p>
      </dgm:t>
    </dgm:pt>
    <dgm:pt modelId="{4AF1FDD7-FA74-4919-952A-A4F73855F069}" type="sibTrans" cxnId="{EB311065-FCF6-4904-AC97-8F3D4C48A81D}">
      <dgm:prSet/>
      <dgm:spPr/>
      <dgm:t>
        <a:bodyPr/>
        <a:lstStyle/>
        <a:p>
          <a:endParaRPr lang="en-GB"/>
        </a:p>
      </dgm:t>
    </dgm:pt>
    <dgm:pt modelId="{E029D207-405B-4690-8AB5-7B81D4481634}">
      <dgm:prSet phldrT="[Text]"/>
      <dgm:spPr/>
      <dgm:t>
        <a:bodyPr/>
        <a:lstStyle/>
        <a:p>
          <a:endParaRPr lang="en-IN" sz="2700" i="0" dirty="0"/>
        </a:p>
      </dgm:t>
    </dgm:pt>
    <dgm:pt modelId="{9911BB7C-4DC0-4514-ABCC-7674835BD3AA}" type="parTrans" cxnId="{309B5277-A7A2-49B5-A2E6-0B24B7670B9B}">
      <dgm:prSet/>
      <dgm:spPr/>
      <dgm:t>
        <a:bodyPr/>
        <a:lstStyle/>
        <a:p>
          <a:endParaRPr lang="en-GB"/>
        </a:p>
      </dgm:t>
    </dgm:pt>
    <dgm:pt modelId="{D5D6A7FD-3050-46A1-B246-68C60953FA0C}" type="sibTrans" cxnId="{309B5277-A7A2-49B5-A2E6-0B24B7670B9B}">
      <dgm:prSet/>
      <dgm:spPr/>
      <dgm:t>
        <a:bodyPr/>
        <a:lstStyle/>
        <a:p>
          <a:endParaRPr lang="en-GB"/>
        </a:p>
      </dgm:t>
    </dgm:pt>
    <dgm:pt modelId="{A25F2EAE-9D01-44F0-BC78-665FF8BD60B9}" type="pres">
      <dgm:prSet presAssocID="{03C3F170-7643-4E61-A0F8-12081B8F5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FAAB56-5525-4C71-A355-DE9081B70ED0}" type="pres">
      <dgm:prSet presAssocID="{FAEC05F3-633C-4D3E-9AB0-B7A9387A2147}" presName="composite" presStyleCnt="0"/>
      <dgm:spPr/>
    </dgm:pt>
    <dgm:pt modelId="{EA9D00A8-B0CF-4278-A9CC-08C96C951F30}" type="pres">
      <dgm:prSet presAssocID="{FAEC05F3-633C-4D3E-9AB0-B7A9387A21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4AD0B9-01B6-4C75-AC0F-792D56886137}" type="pres">
      <dgm:prSet presAssocID="{FAEC05F3-633C-4D3E-9AB0-B7A9387A21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98930E-C842-49CD-A1A4-98CCDEA5D04D}" type="pres">
      <dgm:prSet presAssocID="{C50CAC2C-4613-40EB-826E-16DE03FE4C5B}" presName="space" presStyleCnt="0"/>
      <dgm:spPr/>
    </dgm:pt>
    <dgm:pt modelId="{7A3FA490-F241-491A-BF10-7C65927771F4}" type="pres">
      <dgm:prSet presAssocID="{43464325-D542-4FAF-BF4C-4AF3A791ADEE}" presName="composite" presStyleCnt="0"/>
      <dgm:spPr/>
    </dgm:pt>
    <dgm:pt modelId="{2E030D34-74CE-4F0B-BC71-476D84E40A03}" type="pres">
      <dgm:prSet presAssocID="{43464325-D542-4FAF-BF4C-4AF3A791ADE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660A86-064F-4476-B41C-9657F35D5D08}" type="pres">
      <dgm:prSet presAssocID="{43464325-D542-4FAF-BF4C-4AF3A791ADE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3644AD-D29B-4FDF-809E-1301C4B78B7F}" srcId="{03C3F170-7643-4E61-A0F8-12081B8F5FEF}" destId="{43464325-D542-4FAF-BF4C-4AF3A791ADEE}" srcOrd="1" destOrd="0" parTransId="{7D28158F-0DEB-4624-9CDD-BC6D436230BC}" sibTransId="{6A82CA11-D0D6-4957-ADC8-6FFB992A34DB}"/>
    <dgm:cxn modelId="{D217237B-5EC7-420C-9EBB-6446BC499911}" srcId="{43464325-D542-4FAF-BF4C-4AF3A791ADEE}" destId="{66C804C5-D6F2-42EB-A58C-377C5569C265}" srcOrd="2" destOrd="0" parTransId="{9AC093FE-F541-48E7-8446-582380CAF7C3}" sibTransId="{8958A35F-AB80-408B-B5D9-4B791164FA13}"/>
    <dgm:cxn modelId="{02CCCF35-75F2-4C66-8D1F-03E2ED452281}" type="presOf" srcId="{45ABABA3-345D-4724-82AE-528483F35DED}" destId="{7C4AD0B9-01B6-4C75-AC0F-792D56886137}" srcOrd="0" destOrd="0" presId="urn:microsoft.com/office/officeart/2005/8/layout/hList1"/>
    <dgm:cxn modelId="{B63DB77B-8277-4336-B007-B9BF407602F3}" srcId="{FAEC05F3-633C-4D3E-9AB0-B7A9387A2147}" destId="{45ABABA3-345D-4724-82AE-528483F35DED}" srcOrd="0" destOrd="0" parTransId="{3F4FC65F-470F-475A-A718-8439E0109111}" sibTransId="{7EF76C41-B90D-484C-A7E0-550A5F71BFD2}"/>
    <dgm:cxn modelId="{75ECC012-75AC-42E1-9816-75A873C8BAFC}" type="presOf" srcId="{03C3F170-7643-4E61-A0F8-12081B8F5FEF}" destId="{A25F2EAE-9D01-44F0-BC78-665FF8BD60B9}" srcOrd="0" destOrd="0" presId="urn:microsoft.com/office/officeart/2005/8/layout/hList1"/>
    <dgm:cxn modelId="{FAB00DA0-2BCE-48BE-B467-85B3420480FA}" srcId="{43464325-D542-4FAF-BF4C-4AF3A791ADEE}" destId="{2B3F901A-280A-4856-AE0A-63FAC2CE409F}" srcOrd="0" destOrd="0" parTransId="{9222C53F-34A9-4D3E-90B1-2BF9711D92CD}" sibTransId="{3BC52D9E-E8A9-4FA8-8A2D-9861293B4331}"/>
    <dgm:cxn modelId="{DFB923F6-1FB6-43AA-80A4-3556034CEE00}" type="presOf" srcId="{236F6F60-AB93-4DE4-BBA8-EF1AE57E7246}" destId="{7C4AD0B9-01B6-4C75-AC0F-792D56886137}" srcOrd="0" destOrd="2" presId="urn:microsoft.com/office/officeart/2005/8/layout/hList1"/>
    <dgm:cxn modelId="{20D1CC8F-0D5C-4BFA-B7F0-ECC2BD7465E1}" type="presOf" srcId="{66C804C5-D6F2-42EB-A58C-377C5569C265}" destId="{E4660A86-064F-4476-B41C-9657F35D5D08}" srcOrd="0" destOrd="2" presId="urn:microsoft.com/office/officeart/2005/8/layout/hList1"/>
    <dgm:cxn modelId="{34701883-70BD-4B3B-8452-A615EDE6A4EC}" srcId="{43464325-D542-4FAF-BF4C-4AF3A791ADEE}" destId="{11E8D438-E103-4FAE-8FF1-2770FC77338F}" srcOrd="4" destOrd="0" parTransId="{53173660-546D-4BD9-A49A-74DD3A75B6C8}" sibTransId="{0534C603-36BF-4C30-B0AD-9C2521EE0A18}"/>
    <dgm:cxn modelId="{0094EC76-295C-423E-9C32-E3E5A1D4445B}" srcId="{03C3F170-7643-4E61-A0F8-12081B8F5FEF}" destId="{FAEC05F3-633C-4D3E-9AB0-B7A9387A2147}" srcOrd="0" destOrd="0" parTransId="{48054FCA-D41F-4CCF-BBF8-EA86C9437477}" sibTransId="{C50CAC2C-4613-40EB-826E-16DE03FE4C5B}"/>
    <dgm:cxn modelId="{86466D73-F1CF-4E1E-9940-6881D04750DA}" srcId="{43464325-D542-4FAF-BF4C-4AF3A791ADEE}" destId="{6624483A-D409-4447-BB4F-049CFBEA6F65}" srcOrd="1" destOrd="0" parTransId="{19AE6235-E73D-4245-94EF-31780190A345}" sibTransId="{7C43A633-FF6F-47F1-A2B8-AC9527E36C54}"/>
    <dgm:cxn modelId="{7D72E375-BCDC-4848-A589-4F75759B1EEF}" type="presOf" srcId="{11E8D438-E103-4FAE-8FF1-2770FC77338F}" destId="{E4660A86-064F-4476-B41C-9657F35D5D08}" srcOrd="0" destOrd="4" presId="urn:microsoft.com/office/officeart/2005/8/layout/hList1"/>
    <dgm:cxn modelId="{233AB71B-2624-4A7E-9AD7-0EEBA43CC296}" type="presOf" srcId="{43464325-D542-4FAF-BF4C-4AF3A791ADEE}" destId="{2E030D34-74CE-4F0B-BC71-476D84E40A03}" srcOrd="0" destOrd="0" presId="urn:microsoft.com/office/officeart/2005/8/layout/hList1"/>
    <dgm:cxn modelId="{0D476CB1-7B07-437F-ADAE-55DBACBFD989}" type="presOf" srcId="{E029D207-405B-4690-8AB5-7B81D4481634}" destId="{7C4AD0B9-01B6-4C75-AC0F-792D56886137}" srcOrd="0" destOrd="1" presId="urn:microsoft.com/office/officeart/2005/8/layout/hList1"/>
    <dgm:cxn modelId="{EB311065-FCF6-4904-AC97-8F3D4C48A81D}" srcId="{43464325-D542-4FAF-BF4C-4AF3A791ADEE}" destId="{84CE09CE-CEF0-41AC-818A-AF39E726481D}" srcOrd="3" destOrd="0" parTransId="{3C761522-6EEA-42FF-84A0-26B5D7ED5739}" sibTransId="{4AF1FDD7-FA74-4919-952A-A4F73855F069}"/>
    <dgm:cxn modelId="{03A0A834-C04E-40BB-B92F-52BC6C08836D}" type="presOf" srcId="{84CE09CE-CEF0-41AC-818A-AF39E726481D}" destId="{E4660A86-064F-4476-B41C-9657F35D5D08}" srcOrd="0" destOrd="3" presId="urn:microsoft.com/office/officeart/2005/8/layout/hList1"/>
    <dgm:cxn modelId="{D6A81D7F-05E0-4247-AF99-3EBF8ACB1110}" type="presOf" srcId="{FAEC05F3-633C-4D3E-9AB0-B7A9387A2147}" destId="{EA9D00A8-B0CF-4278-A9CC-08C96C951F30}" srcOrd="0" destOrd="0" presId="urn:microsoft.com/office/officeart/2005/8/layout/hList1"/>
    <dgm:cxn modelId="{1601AAFA-15EC-410D-993C-55C896AE7B67}" type="presOf" srcId="{2B3F901A-280A-4856-AE0A-63FAC2CE409F}" destId="{E4660A86-064F-4476-B41C-9657F35D5D08}" srcOrd="0" destOrd="0" presId="urn:microsoft.com/office/officeart/2005/8/layout/hList1"/>
    <dgm:cxn modelId="{6812E41F-8555-447E-A723-428D9ADBBB3B}" srcId="{FAEC05F3-633C-4D3E-9AB0-B7A9387A2147}" destId="{236F6F60-AB93-4DE4-BBA8-EF1AE57E7246}" srcOrd="2" destOrd="0" parTransId="{80C39C6C-E814-47F7-8884-FB923CEB3DD7}" sibTransId="{C7AA0B7D-1E8E-4254-90CF-1D8EF03E35E6}"/>
    <dgm:cxn modelId="{B98FBD38-82C1-49AC-82E0-8CC7D3264ED3}" type="presOf" srcId="{6624483A-D409-4447-BB4F-049CFBEA6F65}" destId="{E4660A86-064F-4476-B41C-9657F35D5D08}" srcOrd="0" destOrd="1" presId="urn:microsoft.com/office/officeart/2005/8/layout/hList1"/>
    <dgm:cxn modelId="{309B5277-A7A2-49B5-A2E6-0B24B7670B9B}" srcId="{FAEC05F3-633C-4D3E-9AB0-B7A9387A2147}" destId="{E029D207-405B-4690-8AB5-7B81D4481634}" srcOrd="1" destOrd="0" parTransId="{9911BB7C-4DC0-4514-ABCC-7674835BD3AA}" sibTransId="{D5D6A7FD-3050-46A1-B246-68C60953FA0C}"/>
    <dgm:cxn modelId="{0F8F54C8-94AE-4C81-9530-D4F0CBD5DE9F}" type="presParOf" srcId="{A25F2EAE-9D01-44F0-BC78-665FF8BD60B9}" destId="{DFFAAB56-5525-4C71-A355-DE9081B70ED0}" srcOrd="0" destOrd="0" presId="urn:microsoft.com/office/officeart/2005/8/layout/hList1"/>
    <dgm:cxn modelId="{CAA1FA9E-DD96-4382-9AB2-34C4EE8942E5}" type="presParOf" srcId="{DFFAAB56-5525-4C71-A355-DE9081B70ED0}" destId="{EA9D00A8-B0CF-4278-A9CC-08C96C951F30}" srcOrd="0" destOrd="0" presId="urn:microsoft.com/office/officeart/2005/8/layout/hList1"/>
    <dgm:cxn modelId="{560F3FC3-1998-4B87-A60C-C18DBD68045F}" type="presParOf" srcId="{DFFAAB56-5525-4C71-A355-DE9081B70ED0}" destId="{7C4AD0B9-01B6-4C75-AC0F-792D56886137}" srcOrd="1" destOrd="0" presId="urn:microsoft.com/office/officeart/2005/8/layout/hList1"/>
    <dgm:cxn modelId="{18A53846-A0BF-4CD6-869B-E359243BED73}" type="presParOf" srcId="{A25F2EAE-9D01-44F0-BC78-665FF8BD60B9}" destId="{FA98930E-C842-49CD-A1A4-98CCDEA5D04D}" srcOrd="1" destOrd="0" presId="urn:microsoft.com/office/officeart/2005/8/layout/hList1"/>
    <dgm:cxn modelId="{6365849D-0564-4C4A-939F-0C6E2C908D21}" type="presParOf" srcId="{A25F2EAE-9D01-44F0-BC78-665FF8BD60B9}" destId="{7A3FA490-F241-491A-BF10-7C65927771F4}" srcOrd="2" destOrd="0" presId="urn:microsoft.com/office/officeart/2005/8/layout/hList1"/>
    <dgm:cxn modelId="{61B785FF-C116-47D3-8333-DA9916A93D86}" type="presParOf" srcId="{7A3FA490-F241-491A-BF10-7C65927771F4}" destId="{2E030D34-74CE-4F0B-BC71-476D84E40A03}" srcOrd="0" destOrd="0" presId="urn:microsoft.com/office/officeart/2005/8/layout/hList1"/>
    <dgm:cxn modelId="{28560F31-DA69-4453-A6CE-8E7AFB9DBD54}" type="presParOf" srcId="{7A3FA490-F241-491A-BF10-7C65927771F4}" destId="{E4660A86-064F-4476-B41C-9657F35D5D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3F170-7643-4E61-A0F8-12081B8F5FE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EC05F3-633C-4D3E-9AB0-B7A9387A2147}">
      <dgm:prSet phldrT="[Text]"/>
      <dgm:spPr/>
      <dgm:t>
        <a:bodyPr/>
        <a:lstStyle/>
        <a:p>
          <a:r>
            <a:rPr lang="en-US" dirty="0" smtClean="0"/>
            <a:t>When better?</a:t>
          </a:r>
          <a:endParaRPr lang="en-IN" dirty="0"/>
        </a:p>
      </dgm:t>
    </dgm:pt>
    <dgm:pt modelId="{48054FCA-D41F-4CCF-BBF8-EA86C9437477}" type="parTrans" cxnId="{0094EC76-295C-423E-9C32-E3E5A1D4445B}">
      <dgm:prSet/>
      <dgm:spPr/>
      <dgm:t>
        <a:bodyPr/>
        <a:lstStyle/>
        <a:p>
          <a:endParaRPr lang="en-IN"/>
        </a:p>
      </dgm:t>
    </dgm:pt>
    <dgm:pt modelId="{C50CAC2C-4613-40EB-826E-16DE03FE4C5B}" type="sibTrans" cxnId="{0094EC76-295C-423E-9C32-E3E5A1D4445B}">
      <dgm:prSet/>
      <dgm:spPr/>
      <dgm:t>
        <a:bodyPr/>
        <a:lstStyle/>
        <a:p>
          <a:endParaRPr lang="en-IN"/>
        </a:p>
      </dgm:t>
    </dgm:pt>
    <dgm:pt modelId="{45ABABA3-345D-4724-82AE-528483F35DED}">
      <dgm:prSet phldrT="[Text]" custT="1"/>
      <dgm:spPr/>
      <dgm:t>
        <a:bodyPr/>
        <a:lstStyle/>
        <a:p>
          <a:r>
            <a:rPr lang="en-US" sz="2200" dirty="0" smtClean="0"/>
            <a:t>Diverse widths</a:t>
          </a:r>
          <a:endParaRPr lang="en-IN" sz="2200" dirty="0"/>
        </a:p>
      </dgm:t>
    </dgm:pt>
    <dgm:pt modelId="{3F4FC65F-470F-475A-A718-8439E0109111}" type="parTrans" cxnId="{B63DB77B-8277-4336-B007-B9BF407602F3}">
      <dgm:prSet/>
      <dgm:spPr/>
      <dgm:t>
        <a:bodyPr/>
        <a:lstStyle/>
        <a:p>
          <a:endParaRPr lang="en-IN"/>
        </a:p>
      </dgm:t>
    </dgm:pt>
    <dgm:pt modelId="{7EF76C41-B90D-484C-A7E0-550A5F71BFD2}" type="sibTrans" cxnId="{B63DB77B-8277-4336-B007-B9BF407602F3}">
      <dgm:prSet/>
      <dgm:spPr/>
      <dgm:t>
        <a:bodyPr/>
        <a:lstStyle/>
        <a:p>
          <a:endParaRPr lang="en-IN"/>
        </a:p>
      </dgm:t>
    </dgm:pt>
    <dgm:pt modelId="{DAFEAB9A-43A4-46B1-9659-AC2A6D048F62}">
      <dgm:prSet phldrT="[Text]" custT="1"/>
      <dgm:spPr/>
      <dgm:t>
        <a:bodyPr/>
        <a:lstStyle/>
        <a:p>
          <a:r>
            <a:rPr lang="en-US" sz="2200" dirty="0" smtClean="0"/>
            <a:t>Diverse speeds</a:t>
          </a:r>
          <a:endParaRPr lang="en-IN" sz="2200" dirty="0"/>
        </a:p>
      </dgm:t>
    </dgm:pt>
    <dgm:pt modelId="{91432579-1139-429C-97E5-E0DE0EC67ACB}" type="parTrans" cxnId="{50D18A18-A82E-4652-9FAC-00F8A83DFADD}">
      <dgm:prSet/>
      <dgm:spPr/>
      <dgm:t>
        <a:bodyPr/>
        <a:lstStyle/>
        <a:p>
          <a:endParaRPr lang="en-IN"/>
        </a:p>
      </dgm:t>
    </dgm:pt>
    <dgm:pt modelId="{94C2B32D-1D20-4448-B051-F684CD3F5742}" type="sibTrans" cxnId="{50D18A18-A82E-4652-9FAC-00F8A83DFADD}">
      <dgm:prSet/>
      <dgm:spPr/>
      <dgm:t>
        <a:bodyPr/>
        <a:lstStyle/>
        <a:p>
          <a:endParaRPr lang="en-IN"/>
        </a:p>
      </dgm:t>
    </dgm:pt>
    <dgm:pt modelId="{43464325-D542-4FAF-BF4C-4AF3A791ADEE}">
      <dgm:prSet phldrT="[Text]"/>
      <dgm:spPr/>
      <dgm:t>
        <a:bodyPr/>
        <a:lstStyle/>
        <a:p>
          <a:r>
            <a:rPr lang="en-US" dirty="0" smtClean="0"/>
            <a:t>Migration from Organized to Unorganized?</a:t>
          </a:r>
          <a:endParaRPr lang="en-IN" dirty="0"/>
        </a:p>
      </dgm:t>
    </dgm:pt>
    <dgm:pt modelId="{7D28158F-0DEB-4624-9CDD-BC6D436230BC}" type="parTrans" cxnId="{693644AD-D29B-4FDF-809E-1301C4B78B7F}">
      <dgm:prSet/>
      <dgm:spPr/>
      <dgm:t>
        <a:bodyPr/>
        <a:lstStyle/>
        <a:p>
          <a:endParaRPr lang="en-IN"/>
        </a:p>
      </dgm:t>
    </dgm:pt>
    <dgm:pt modelId="{6A82CA11-D0D6-4957-ADC8-6FFB992A34DB}" type="sibTrans" cxnId="{693644AD-D29B-4FDF-809E-1301C4B78B7F}">
      <dgm:prSet/>
      <dgm:spPr/>
      <dgm:t>
        <a:bodyPr/>
        <a:lstStyle/>
        <a:p>
          <a:endParaRPr lang="en-IN"/>
        </a:p>
      </dgm:t>
    </dgm:pt>
    <dgm:pt modelId="{C55343AD-518F-4E63-8248-FDF011715193}">
      <dgm:prSet phldrT="[Text]" custT="1"/>
      <dgm:spPr/>
      <dgm:t>
        <a:bodyPr/>
        <a:lstStyle/>
        <a:p>
          <a:r>
            <a:rPr lang="en-US" sz="2000" i="1" dirty="0" smtClean="0"/>
            <a:t>Motorists driving in between lanes</a:t>
          </a:r>
          <a:endParaRPr lang="en-IN" sz="2000" i="1" dirty="0"/>
        </a:p>
      </dgm:t>
    </dgm:pt>
    <dgm:pt modelId="{238DE06B-0689-4454-9ACC-FBCF4A1BC606}" type="parTrans" cxnId="{48E54EA2-4379-4E3C-B7D6-874FC5F3864B}">
      <dgm:prSet/>
      <dgm:spPr/>
      <dgm:t>
        <a:bodyPr/>
        <a:lstStyle/>
        <a:p>
          <a:endParaRPr lang="en-IN"/>
        </a:p>
      </dgm:t>
    </dgm:pt>
    <dgm:pt modelId="{07513B4C-A760-4CAB-937E-7F64E580955A}" type="sibTrans" cxnId="{48E54EA2-4379-4E3C-B7D6-874FC5F3864B}">
      <dgm:prSet/>
      <dgm:spPr/>
      <dgm:t>
        <a:bodyPr/>
        <a:lstStyle/>
        <a:p>
          <a:endParaRPr lang="en-IN"/>
        </a:p>
      </dgm:t>
    </dgm:pt>
    <dgm:pt modelId="{236F6F60-AB93-4DE4-BBA8-EF1AE57E7246}">
      <dgm:prSet phldrT="[Text]" custT="1"/>
      <dgm:spPr/>
      <dgm:t>
        <a:bodyPr/>
        <a:lstStyle/>
        <a:p>
          <a:r>
            <a:rPr lang="en-US" sz="2200" i="1" dirty="0" smtClean="0"/>
            <a:t>E.g. Indian traffic!</a:t>
          </a:r>
          <a:endParaRPr lang="en-IN" sz="2200" i="1" dirty="0"/>
        </a:p>
      </dgm:t>
    </dgm:pt>
    <dgm:pt modelId="{80C39C6C-E814-47F7-8884-FB923CEB3DD7}" type="parTrans" cxnId="{6812E41F-8555-447E-A723-428D9ADBBB3B}">
      <dgm:prSet/>
      <dgm:spPr/>
      <dgm:t>
        <a:bodyPr/>
        <a:lstStyle/>
        <a:p>
          <a:endParaRPr lang="en-IN"/>
        </a:p>
      </dgm:t>
    </dgm:pt>
    <dgm:pt modelId="{C7AA0B7D-1E8E-4254-90CF-1D8EF03E35E6}" type="sibTrans" cxnId="{6812E41F-8555-447E-A723-428D9ADBBB3B}">
      <dgm:prSet/>
      <dgm:spPr/>
      <dgm:t>
        <a:bodyPr/>
        <a:lstStyle/>
        <a:p>
          <a:endParaRPr lang="en-IN"/>
        </a:p>
      </dgm:t>
    </dgm:pt>
    <dgm:pt modelId="{2B3F901A-280A-4856-AE0A-63FAC2CE409F}">
      <dgm:prSet phldrT="[Text]" custT="1"/>
      <dgm:spPr/>
      <dgm:t>
        <a:bodyPr/>
        <a:lstStyle/>
        <a:p>
          <a:r>
            <a:rPr lang="en-US" sz="2000" dirty="0" smtClean="0"/>
            <a:t>Intelligent Vehicles will bring diversity</a:t>
          </a:r>
          <a:endParaRPr lang="en-IN" sz="2000" dirty="0"/>
        </a:p>
      </dgm:t>
    </dgm:pt>
    <dgm:pt modelId="{9222C53F-34A9-4D3E-90B1-2BF9711D92CD}" type="parTrans" cxnId="{FAB00DA0-2BCE-48BE-B467-85B3420480FA}">
      <dgm:prSet/>
      <dgm:spPr/>
      <dgm:t>
        <a:bodyPr/>
        <a:lstStyle/>
        <a:p>
          <a:endParaRPr lang="en-IN"/>
        </a:p>
      </dgm:t>
    </dgm:pt>
    <dgm:pt modelId="{3BC52D9E-E8A9-4FA8-8A2D-9861293B4331}" type="sibTrans" cxnId="{FAB00DA0-2BCE-48BE-B467-85B3420480FA}">
      <dgm:prSet/>
      <dgm:spPr/>
      <dgm:t>
        <a:bodyPr/>
        <a:lstStyle/>
        <a:p>
          <a:endParaRPr lang="en-IN"/>
        </a:p>
      </dgm:t>
    </dgm:pt>
    <dgm:pt modelId="{3EE2813B-C972-4BCE-87D6-D838F41B181B}">
      <dgm:prSet phldrT="[Text]" custT="1"/>
      <dgm:spPr/>
      <dgm:t>
        <a:bodyPr/>
        <a:lstStyle/>
        <a:p>
          <a:r>
            <a:rPr lang="en-IN" sz="2000" i="1" dirty="0" smtClean="0"/>
            <a:t>Current Defiance of lanes:</a:t>
          </a:r>
          <a:endParaRPr lang="en-IN" sz="2000" i="1" dirty="0"/>
        </a:p>
      </dgm:t>
    </dgm:pt>
    <dgm:pt modelId="{6EE1C6B0-2DAF-4371-8EF7-67595EF6CA07}" type="parTrans" cxnId="{908AA0B1-E265-4EF0-A819-B063861C9E31}">
      <dgm:prSet/>
      <dgm:spPr/>
      <dgm:t>
        <a:bodyPr/>
        <a:lstStyle/>
        <a:p>
          <a:endParaRPr lang="en-IN"/>
        </a:p>
      </dgm:t>
    </dgm:pt>
    <dgm:pt modelId="{7153DF6B-58F3-4109-BF24-08FD7A5791C2}" type="sibTrans" cxnId="{908AA0B1-E265-4EF0-A819-B063861C9E31}">
      <dgm:prSet/>
      <dgm:spPr/>
      <dgm:t>
        <a:bodyPr/>
        <a:lstStyle/>
        <a:p>
          <a:endParaRPr lang="en-IN"/>
        </a:p>
      </dgm:t>
    </dgm:pt>
    <dgm:pt modelId="{6624483A-D409-4447-BB4F-049CFBEA6F65}">
      <dgm:prSet phldrT="[Text]" custT="1"/>
      <dgm:spPr/>
      <dgm:t>
        <a:bodyPr/>
        <a:lstStyle/>
        <a:p>
          <a:r>
            <a:rPr lang="en-US" sz="2000" dirty="0" smtClean="0"/>
            <a:t>Is future diverse?</a:t>
          </a:r>
          <a:endParaRPr lang="en-IN" sz="2000" dirty="0"/>
        </a:p>
      </dgm:t>
    </dgm:pt>
    <dgm:pt modelId="{19AE6235-E73D-4245-94EF-31780190A345}" type="parTrans" cxnId="{86466D73-F1CF-4E1E-9940-6881D04750DA}">
      <dgm:prSet/>
      <dgm:spPr/>
      <dgm:t>
        <a:bodyPr/>
        <a:lstStyle/>
        <a:p>
          <a:endParaRPr lang="en-IN"/>
        </a:p>
      </dgm:t>
    </dgm:pt>
    <dgm:pt modelId="{7C43A633-FF6F-47F1-A2B8-AC9527E36C54}" type="sibTrans" cxnId="{86466D73-F1CF-4E1E-9940-6881D04750DA}">
      <dgm:prSet/>
      <dgm:spPr/>
      <dgm:t>
        <a:bodyPr/>
        <a:lstStyle/>
        <a:p>
          <a:endParaRPr lang="en-IN"/>
        </a:p>
      </dgm:t>
    </dgm:pt>
    <dgm:pt modelId="{62C3B552-10C4-4E0E-AC61-46E570D13907}">
      <dgm:prSet phldrT="[Text]" custT="1"/>
      <dgm:spPr/>
      <dgm:t>
        <a:bodyPr/>
        <a:lstStyle/>
        <a:p>
          <a:endParaRPr lang="en-IN" sz="2200" dirty="0"/>
        </a:p>
      </dgm:t>
    </dgm:pt>
    <dgm:pt modelId="{35FCB92F-74DA-4982-9569-E511B5D3D0F2}" type="parTrans" cxnId="{FDEFDEDA-9EBA-4DC9-B5BC-F7422AF1A468}">
      <dgm:prSet/>
      <dgm:spPr/>
      <dgm:t>
        <a:bodyPr/>
        <a:lstStyle/>
        <a:p>
          <a:endParaRPr lang="en-IN"/>
        </a:p>
      </dgm:t>
    </dgm:pt>
    <dgm:pt modelId="{75401826-D8DF-44F2-AD04-321CF92FDF57}" type="sibTrans" cxnId="{FDEFDEDA-9EBA-4DC9-B5BC-F7422AF1A468}">
      <dgm:prSet/>
      <dgm:spPr/>
      <dgm:t>
        <a:bodyPr/>
        <a:lstStyle/>
        <a:p>
          <a:endParaRPr lang="en-IN"/>
        </a:p>
      </dgm:t>
    </dgm:pt>
    <dgm:pt modelId="{7DDD2A99-2A23-4F24-B461-D1D00040B004}">
      <dgm:prSet phldrT="[Text]" custT="1"/>
      <dgm:spPr/>
      <dgm:t>
        <a:bodyPr/>
        <a:lstStyle/>
        <a:p>
          <a:r>
            <a:rPr lang="en-IN" sz="2200" dirty="0" smtClean="0"/>
            <a:t>Speed diversity necessitates overtakes</a:t>
          </a:r>
          <a:endParaRPr lang="en-IN" sz="2200" dirty="0"/>
        </a:p>
      </dgm:t>
    </dgm:pt>
    <dgm:pt modelId="{AB8BE2B7-B04C-49E4-B101-F3C8EA1E7729}" type="parTrans" cxnId="{812CC5EE-9EED-4389-8C93-F5F898367D0A}">
      <dgm:prSet/>
      <dgm:spPr/>
      <dgm:t>
        <a:bodyPr/>
        <a:lstStyle/>
        <a:p>
          <a:endParaRPr lang="en-GB"/>
        </a:p>
      </dgm:t>
    </dgm:pt>
    <dgm:pt modelId="{91CC6BA9-7597-4376-8500-72460A8F8C58}" type="sibTrans" cxnId="{812CC5EE-9EED-4389-8C93-F5F898367D0A}">
      <dgm:prSet/>
      <dgm:spPr/>
      <dgm:t>
        <a:bodyPr/>
        <a:lstStyle/>
        <a:p>
          <a:endParaRPr lang="en-GB"/>
        </a:p>
      </dgm:t>
    </dgm:pt>
    <dgm:pt modelId="{724F66FE-D8C5-4BA6-AD8E-7EE1C75622EC}">
      <dgm:prSet phldrT="[Text]" custT="1"/>
      <dgm:spPr/>
      <dgm:t>
        <a:bodyPr/>
        <a:lstStyle/>
        <a:p>
          <a:r>
            <a:rPr lang="en-IN" sz="2000" i="1" dirty="0" smtClean="0"/>
            <a:t>Overtakes by emergency vehicles </a:t>
          </a:r>
          <a:endParaRPr lang="en-IN" sz="2000" i="1" dirty="0"/>
        </a:p>
      </dgm:t>
    </dgm:pt>
    <dgm:pt modelId="{28316356-2440-4C99-ACC0-DCA35632FC3B}" type="parTrans" cxnId="{2D8BCE1D-1055-4CCD-87E4-B428A58E68DE}">
      <dgm:prSet/>
      <dgm:spPr/>
      <dgm:t>
        <a:bodyPr/>
        <a:lstStyle/>
        <a:p>
          <a:endParaRPr lang="en-GB"/>
        </a:p>
      </dgm:t>
    </dgm:pt>
    <dgm:pt modelId="{689E3B2D-787C-4D46-BE69-7953E1686043}" type="sibTrans" cxnId="{2D8BCE1D-1055-4CCD-87E4-B428A58E68DE}">
      <dgm:prSet/>
      <dgm:spPr/>
      <dgm:t>
        <a:bodyPr/>
        <a:lstStyle/>
        <a:p>
          <a:endParaRPr lang="en-GB"/>
        </a:p>
      </dgm:t>
    </dgm:pt>
    <dgm:pt modelId="{4ABE89FC-2D99-4D20-8B18-03B88ACF94BB}">
      <dgm:prSet phldrT="[Text]" custT="1"/>
      <dgm:spPr/>
      <dgm:t>
        <a:bodyPr/>
        <a:lstStyle/>
        <a:p>
          <a:endParaRPr lang="en-IN" sz="2000" i="1" dirty="0"/>
        </a:p>
      </dgm:t>
    </dgm:pt>
    <dgm:pt modelId="{DCE76525-D0BD-47B7-B463-D229471B3867}" type="parTrans" cxnId="{A9635684-F2E0-49CA-98C6-27B6019C9D1E}">
      <dgm:prSet/>
      <dgm:spPr/>
      <dgm:t>
        <a:bodyPr/>
        <a:lstStyle/>
        <a:p>
          <a:endParaRPr lang="en-GB"/>
        </a:p>
      </dgm:t>
    </dgm:pt>
    <dgm:pt modelId="{DE202E51-D64D-428B-B23E-DD1D769A1415}" type="sibTrans" cxnId="{A9635684-F2E0-49CA-98C6-27B6019C9D1E}">
      <dgm:prSet/>
      <dgm:spPr/>
      <dgm:t>
        <a:bodyPr/>
        <a:lstStyle/>
        <a:p>
          <a:endParaRPr lang="en-GB"/>
        </a:p>
      </dgm:t>
    </dgm:pt>
    <dgm:pt modelId="{A25F2EAE-9D01-44F0-BC78-665FF8BD60B9}" type="pres">
      <dgm:prSet presAssocID="{03C3F170-7643-4E61-A0F8-12081B8F5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FAAB56-5525-4C71-A355-DE9081B70ED0}" type="pres">
      <dgm:prSet presAssocID="{FAEC05F3-633C-4D3E-9AB0-B7A9387A2147}" presName="composite" presStyleCnt="0"/>
      <dgm:spPr/>
    </dgm:pt>
    <dgm:pt modelId="{EA9D00A8-B0CF-4278-A9CC-08C96C951F30}" type="pres">
      <dgm:prSet presAssocID="{FAEC05F3-633C-4D3E-9AB0-B7A9387A21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4AD0B9-01B6-4C75-AC0F-792D56886137}" type="pres">
      <dgm:prSet presAssocID="{FAEC05F3-633C-4D3E-9AB0-B7A9387A21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98930E-C842-49CD-A1A4-98CCDEA5D04D}" type="pres">
      <dgm:prSet presAssocID="{C50CAC2C-4613-40EB-826E-16DE03FE4C5B}" presName="space" presStyleCnt="0"/>
      <dgm:spPr/>
    </dgm:pt>
    <dgm:pt modelId="{7A3FA490-F241-491A-BF10-7C65927771F4}" type="pres">
      <dgm:prSet presAssocID="{43464325-D542-4FAF-BF4C-4AF3A791ADEE}" presName="composite" presStyleCnt="0"/>
      <dgm:spPr/>
    </dgm:pt>
    <dgm:pt modelId="{2E030D34-74CE-4F0B-BC71-476D84E40A03}" type="pres">
      <dgm:prSet presAssocID="{43464325-D542-4FAF-BF4C-4AF3A791ADE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660A86-064F-4476-B41C-9657F35D5D08}" type="pres">
      <dgm:prSet presAssocID="{43464325-D542-4FAF-BF4C-4AF3A791ADE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8E54EA2-4379-4E3C-B7D6-874FC5F3864B}" srcId="{43464325-D542-4FAF-BF4C-4AF3A791ADEE}" destId="{C55343AD-518F-4E63-8248-FDF011715193}" srcOrd="4" destOrd="0" parTransId="{238DE06B-0689-4454-9ACC-FBCF4A1BC606}" sibTransId="{07513B4C-A760-4CAB-937E-7F64E580955A}"/>
    <dgm:cxn modelId="{8B1E4769-2890-4963-988A-E77CFE30287B}" type="presOf" srcId="{724F66FE-D8C5-4BA6-AD8E-7EE1C75622EC}" destId="{E4660A86-064F-4476-B41C-9657F35D5D08}" srcOrd="0" destOrd="5" presId="urn:microsoft.com/office/officeart/2005/8/layout/hList1"/>
    <dgm:cxn modelId="{172D54DA-BD50-4D10-B130-3DB9383275F3}" type="presOf" srcId="{FAEC05F3-633C-4D3E-9AB0-B7A9387A2147}" destId="{EA9D00A8-B0CF-4278-A9CC-08C96C951F30}" srcOrd="0" destOrd="0" presId="urn:microsoft.com/office/officeart/2005/8/layout/hList1"/>
    <dgm:cxn modelId="{BDF8E2CB-52E7-4785-8B9B-E7F2F9B7B547}" type="presOf" srcId="{3EE2813B-C972-4BCE-87D6-D838F41B181B}" destId="{E4660A86-064F-4476-B41C-9657F35D5D08}" srcOrd="0" destOrd="3" presId="urn:microsoft.com/office/officeart/2005/8/layout/hList1"/>
    <dgm:cxn modelId="{B63DB77B-8277-4336-B007-B9BF407602F3}" srcId="{FAEC05F3-633C-4D3E-9AB0-B7A9387A2147}" destId="{45ABABA3-345D-4724-82AE-528483F35DED}" srcOrd="0" destOrd="0" parTransId="{3F4FC65F-470F-475A-A718-8439E0109111}" sibTransId="{7EF76C41-B90D-484C-A7E0-550A5F71BFD2}"/>
    <dgm:cxn modelId="{86466D73-F1CF-4E1E-9940-6881D04750DA}" srcId="{43464325-D542-4FAF-BF4C-4AF3A791ADEE}" destId="{6624483A-D409-4447-BB4F-049CFBEA6F65}" srcOrd="1" destOrd="0" parTransId="{19AE6235-E73D-4245-94EF-31780190A345}" sibTransId="{7C43A633-FF6F-47F1-A2B8-AC9527E36C54}"/>
    <dgm:cxn modelId="{27AB7E6B-F0A3-4EB2-AA80-15C080860365}" type="presOf" srcId="{2B3F901A-280A-4856-AE0A-63FAC2CE409F}" destId="{E4660A86-064F-4476-B41C-9657F35D5D08}" srcOrd="0" destOrd="0" presId="urn:microsoft.com/office/officeart/2005/8/layout/hList1"/>
    <dgm:cxn modelId="{693644AD-D29B-4FDF-809E-1301C4B78B7F}" srcId="{03C3F170-7643-4E61-A0F8-12081B8F5FEF}" destId="{43464325-D542-4FAF-BF4C-4AF3A791ADEE}" srcOrd="1" destOrd="0" parTransId="{7D28158F-0DEB-4624-9CDD-BC6D436230BC}" sibTransId="{6A82CA11-D0D6-4957-ADC8-6FFB992A34DB}"/>
    <dgm:cxn modelId="{10D9B81E-BA99-40EE-9AEF-BA0B7900A971}" type="presOf" srcId="{6624483A-D409-4447-BB4F-049CFBEA6F65}" destId="{E4660A86-064F-4476-B41C-9657F35D5D08}" srcOrd="0" destOrd="1" presId="urn:microsoft.com/office/officeart/2005/8/layout/hList1"/>
    <dgm:cxn modelId="{36256778-F5E8-42C8-AC36-034C156C8A91}" type="presOf" srcId="{4ABE89FC-2D99-4D20-8B18-03B88ACF94BB}" destId="{E4660A86-064F-4476-B41C-9657F35D5D08}" srcOrd="0" destOrd="2" presId="urn:microsoft.com/office/officeart/2005/8/layout/hList1"/>
    <dgm:cxn modelId="{6812E41F-8555-447E-A723-428D9ADBBB3B}" srcId="{FAEC05F3-633C-4D3E-9AB0-B7A9387A2147}" destId="{236F6F60-AB93-4DE4-BBA8-EF1AE57E7246}" srcOrd="4" destOrd="0" parTransId="{80C39C6C-E814-47F7-8884-FB923CEB3DD7}" sibTransId="{C7AA0B7D-1E8E-4254-90CF-1D8EF03E35E6}"/>
    <dgm:cxn modelId="{812CC5EE-9EED-4389-8C93-F5F898367D0A}" srcId="{FAEC05F3-633C-4D3E-9AB0-B7A9387A2147}" destId="{7DDD2A99-2A23-4F24-B461-D1D00040B004}" srcOrd="2" destOrd="0" parTransId="{AB8BE2B7-B04C-49E4-B101-F3C8EA1E7729}" sibTransId="{91CC6BA9-7597-4376-8500-72460A8F8C58}"/>
    <dgm:cxn modelId="{9B658C94-F0B0-44A9-880A-5200E7F808CB}" type="presOf" srcId="{C55343AD-518F-4E63-8248-FDF011715193}" destId="{E4660A86-064F-4476-B41C-9657F35D5D08}" srcOrd="0" destOrd="4" presId="urn:microsoft.com/office/officeart/2005/8/layout/hList1"/>
    <dgm:cxn modelId="{5D6FA181-C825-4589-8C36-B0ADB82D74A7}" type="presOf" srcId="{62C3B552-10C4-4E0E-AC61-46E570D13907}" destId="{7C4AD0B9-01B6-4C75-AC0F-792D56886137}" srcOrd="0" destOrd="3" presId="urn:microsoft.com/office/officeart/2005/8/layout/hList1"/>
    <dgm:cxn modelId="{0094EC76-295C-423E-9C32-E3E5A1D4445B}" srcId="{03C3F170-7643-4E61-A0F8-12081B8F5FEF}" destId="{FAEC05F3-633C-4D3E-9AB0-B7A9387A2147}" srcOrd="0" destOrd="0" parTransId="{48054FCA-D41F-4CCF-BBF8-EA86C9437477}" sibTransId="{C50CAC2C-4613-40EB-826E-16DE03FE4C5B}"/>
    <dgm:cxn modelId="{2D8BCE1D-1055-4CCD-87E4-B428A58E68DE}" srcId="{43464325-D542-4FAF-BF4C-4AF3A791ADEE}" destId="{724F66FE-D8C5-4BA6-AD8E-7EE1C75622EC}" srcOrd="5" destOrd="0" parTransId="{28316356-2440-4C99-ACC0-DCA35632FC3B}" sibTransId="{689E3B2D-787C-4D46-BE69-7953E1686043}"/>
    <dgm:cxn modelId="{50D18A18-A82E-4652-9FAC-00F8A83DFADD}" srcId="{FAEC05F3-633C-4D3E-9AB0-B7A9387A2147}" destId="{DAFEAB9A-43A4-46B1-9659-AC2A6D048F62}" srcOrd="1" destOrd="0" parTransId="{91432579-1139-429C-97E5-E0DE0EC67ACB}" sibTransId="{94C2B32D-1D20-4448-B051-F684CD3F5742}"/>
    <dgm:cxn modelId="{C8DC50B4-05DA-4DAA-9A1F-9BB69C8904D1}" type="presOf" srcId="{DAFEAB9A-43A4-46B1-9659-AC2A6D048F62}" destId="{7C4AD0B9-01B6-4C75-AC0F-792D56886137}" srcOrd="0" destOrd="1" presId="urn:microsoft.com/office/officeart/2005/8/layout/hList1"/>
    <dgm:cxn modelId="{908AA0B1-E265-4EF0-A819-B063861C9E31}" srcId="{43464325-D542-4FAF-BF4C-4AF3A791ADEE}" destId="{3EE2813B-C972-4BCE-87D6-D838F41B181B}" srcOrd="3" destOrd="0" parTransId="{6EE1C6B0-2DAF-4371-8EF7-67595EF6CA07}" sibTransId="{7153DF6B-58F3-4109-BF24-08FD7A5791C2}"/>
    <dgm:cxn modelId="{A9635684-F2E0-49CA-98C6-27B6019C9D1E}" srcId="{43464325-D542-4FAF-BF4C-4AF3A791ADEE}" destId="{4ABE89FC-2D99-4D20-8B18-03B88ACF94BB}" srcOrd="2" destOrd="0" parTransId="{DCE76525-D0BD-47B7-B463-D229471B3867}" sibTransId="{DE202E51-D64D-428B-B23E-DD1D769A1415}"/>
    <dgm:cxn modelId="{B526FCF5-9EB4-4318-868E-029BA17E4E5F}" type="presOf" srcId="{236F6F60-AB93-4DE4-BBA8-EF1AE57E7246}" destId="{7C4AD0B9-01B6-4C75-AC0F-792D56886137}" srcOrd="0" destOrd="4" presId="urn:microsoft.com/office/officeart/2005/8/layout/hList1"/>
    <dgm:cxn modelId="{96390925-3708-4EA7-8328-3A84E494BCB7}" type="presOf" srcId="{7DDD2A99-2A23-4F24-B461-D1D00040B004}" destId="{7C4AD0B9-01B6-4C75-AC0F-792D56886137}" srcOrd="0" destOrd="2" presId="urn:microsoft.com/office/officeart/2005/8/layout/hList1"/>
    <dgm:cxn modelId="{FDEFDEDA-9EBA-4DC9-B5BC-F7422AF1A468}" srcId="{FAEC05F3-633C-4D3E-9AB0-B7A9387A2147}" destId="{62C3B552-10C4-4E0E-AC61-46E570D13907}" srcOrd="3" destOrd="0" parTransId="{35FCB92F-74DA-4982-9569-E511B5D3D0F2}" sibTransId="{75401826-D8DF-44F2-AD04-321CF92FDF57}"/>
    <dgm:cxn modelId="{58AD2803-5CD0-4598-9576-5249574AF024}" type="presOf" srcId="{45ABABA3-345D-4724-82AE-528483F35DED}" destId="{7C4AD0B9-01B6-4C75-AC0F-792D56886137}" srcOrd="0" destOrd="0" presId="urn:microsoft.com/office/officeart/2005/8/layout/hList1"/>
    <dgm:cxn modelId="{F9783E56-83F1-49AC-9436-2E839A7FDB7F}" type="presOf" srcId="{43464325-D542-4FAF-BF4C-4AF3A791ADEE}" destId="{2E030D34-74CE-4F0B-BC71-476D84E40A03}" srcOrd="0" destOrd="0" presId="urn:microsoft.com/office/officeart/2005/8/layout/hList1"/>
    <dgm:cxn modelId="{81597734-4DB0-4B35-A5BF-039A945A7BA4}" type="presOf" srcId="{03C3F170-7643-4E61-A0F8-12081B8F5FEF}" destId="{A25F2EAE-9D01-44F0-BC78-665FF8BD60B9}" srcOrd="0" destOrd="0" presId="urn:microsoft.com/office/officeart/2005/8/layout/hList1"/>
    <dgm:cxn modelId="{FAB00DA0-2BCE-48BE-B467-85B3420480FA}" srcId="{43464325-D542-4FAF-BF4C-4AF3A791ADEE}" destId="{2B3F901A-280A-4856-AE0A-63FAC2CE409F}" srcOrd="0" destOrd="0" parTransId="{9222C53F-34A9-4D3E-90B1-2BF9711D92CD}" sibTransId="{3BC52D9E-E8A9-4FA8-8A2D-9861293B4331}"/>
    <dgm:cxn modelId="{594BC3FE-75C6-4A87-82B1-01A6E65C162A}" type="presParOf" srcId="{A25F2EAE-9D01-44F0-BC78-665FF8BD60B9}" destId="{DFFAAB56-5525-4C71-A355-DE9081B70ED0}" srcOrd="0" destOrd="0" presId="urn:microsoft.com/office/officeart/2005/8/layout/hList1"/>
    <dgm:cxn modelId="{F6B3BFDB-FD4B-4374-92A9-63B8C56CDA90}" type="presParOf" srcId="{DFFAAB56-5525-4C71-A355-DE9081B70ED0}" destId="{EA9D00A8-B0CF-4278-A9CC-08C96C951F30}" srcOrd="0" destOrd="0" presId="urn:microsoft.com/office/officeart/2005/8/layout/hList1"/>
    <dgm:cxn modelId="{27A1ABC8-A5E9-4CBA-966D-512271A4DFB2}" type="presParOf" srcId="{DFFAAB56-5525-4C71-A355-DE9081B70ED0}" destId="{7C4AD0B9-01B6-4C75-AC0F-792D56886137}" srcOrd="1" destOrd="0" presId="urn:microsoft.com/office/officeart/2005/8/layout/hList1"/>
    <dgm:cxn modelId="{AFBC7625-B50E-4AF7-B9BC-718ED5CEBE71}" type="presParOf" srcId="{A25F2EAE-9D01-44F0-BC78-665FF8BD60B9}" destId="{FA98930E-C842-49CD-A1A4-98CCDEA5D04D}" srcOrd="1" destOrd="0" presId="urn:microsoft.com/office/officeart/2005/8/layout/hList1"/>
    <dgm:cxn modelId="{76A077B7-90DF-46EE-8648-BF183555D8D2}" type="presParOf" srcId="{A25F2EAE-9D01-44F0-BC78-665FF8BD60B9}" destId="{7A3FA490-F241-491A-BF10-7C65927771F4}" srcOrd="2" destOrd="0" presId="urn:microsoft.com/office/officeart/2005/8/layout/hList1"/>
    <dgm:cxn modelId="{5F432865-1ECC-4DFD-BCD2-246A3270CFDC}" type="presParOf" srcId="{7A3FA490-F241-491A-BF10-7C65927771F4}" destId="{2E030D34-74CE-4F0B-BC71-476D84E40A03}" srcOrd="0" destOrd="0" presId="urn:microsoft.com/office/officeart/2005/8/layout/hList1"/>
    <dgm:cxn modelId="{38F8D4BE-6DC8-4EDE-B1EC-806305A402DB}" type="presParOf" srcId="{7A3FA490-F241-491A-BF10-7C65927771F4}" destId="{E4660A86-064F-4476-B41C-9657F35D5D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7E901-7F39-4278-85DC-481C04C1B0E7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AD7E2A46-5069-403A-AE87-D04034608FF4}">
      <dgm:prSet phldrT="[Text]"/>
      <dgm:spPr/>
      <dgm:t>
        <a:bodyPr/>
        <a:lstStyle/>
        <a:p>
          <a:r>
            <a:rPr lang="en-US" dirty="0" smtClean="0"/>
            <a:t>Sub-strategic - Route Planning</a:t>
          </a:r>
          <a:endParaRPr lang="en-IN" dirty="0"/>
        </a:p>
      </dgm:t>
    </dgm:pt>
    <dgm:pt modelId="{94EABF4B-DD63-471B-8E81-DE9E62F5A3C9}" type="parTrans" cxnId="{C49CC4FB-ECA4-436C-BDFF-E2362F8821E3}">
      <dgm:prSet/>
      <dgm:spPr/>
      <dgm:t>
        <a:bodyPr/>
        <a:lstStyle/>
        <a:p>
          <a:endParaRPr lang="en-IN"/>
        </a:p>
      </dgm:t>
    </dgm:pt>
    <dgm:pt modelId="{40013357-DAB3-4060-9E17-7BC4FDB87BCB}" type="sibTrans" cxnId="{C49CC4FB-ECA4-436C-BDFF-E2362F8821E3}">
      <dgm:prSet/>
      <dgm:spPr/>
      <dgm:t>
        <a:bodyPr/>
        <a:lstStyle/>
        <a:p>
          <a:endParaRPr lang="en-IN"/>
        </a:p>
      </dgm:t>
    </dgm:pt>
    <dgm:pt modelId="{E53366C2-1F4E-4734-9AB8-20FFF26B935C}">
      <dgm:prSet phldrT="[Text]"/>
      <dgm:spPr/>
      <dgm:t>
        <a:bodyPr/>
        <a:lstStyle/>
        <a:p>
          <a:r>
            <a:rPr lang="en-US" dirty="0" smtClean="0"/>
            <a:t>Middle tier – Validation, re-planning, plan extension</a:t>
          </a:r>
          <a:endParaRPr lang="en-IN" dirty="0"/>
        </a:p>
      </dgm:t>
    </dgm:pt>
    <dgm:pt modelId="{0B1014EB-5563-44A1-8B32-F995D7DAE2C3}" type="parTrans" cxnId="{351422AB-A973-4C40-85D8-A06A32A7E106}">
      <dgm:prSet/>
      <dgm:spPr/>
      <dgm:t>
        <a:bodyPr/>
        <a:lstStyle/>
        <a:p>
          <a:endParaRPr lang="en-IN"/>
        </a:p>
      </dgm:t>
    </dgm:pt>
    <dgm:pt modelId="{D31BFF21-409B-4231-86EA-8B3AA3D0AB11}" type="sibTrans" cxnId="{351422AB-A973-4C40-85D8-A06A32A7E106}">
      <dgm:prSet/>
      <dgm:spPr/>
      <dgm:t>
        <a:bodyPr/>
        <a:lstStyle/>
        <a:p>
          <a:endParaRPr lang="en-IN"/>
        </a:p>
      </dgm:t>
    </dgm:pt>
    <dgm:pt modelId="{63B44BF6-9930-46BC-9040-FAF09F56ACA8}">
      <dgm:prSet phldrT="[Text]"/>
      <dgm:spPr/>
      <dgm:t>
        <a:bodyPr/>
        <a:lstStyle/>
        <a:p>
          <a:r>
            <a:rPr lang="en-US" dirty="0" smtClean="0"/>
            <a:t>Trajectory generation</a:t>
          </a:r>
          <a:endParaRPr lang="en-IN" dirty="0"/>
        </a:p>
      </dgm:t>
    </dgm:pt>
    <dgm:pt modelId="{CC6CE383-CC11-4A3A-B9BD-6372C196A72D}" type="parTrans" cxnId="{F2F82F26-EC06-4C2C-BD83-70E856DB6896}">
      <dgm:prSet/>
      <dgm:spPr/>
      <dgm:t>
        <a:bodyPr/>
        <a:lstStyle/>
        <a:p>
          <a:endParaRPr lang="en-IN"/>
        </a:p>
      </dgm:t>
    </dgm:pt>
    <dgm:pt modelId="{1F0C8C61-CC9D-4A5B-96B5-4250287654EA}" type="sibTrans" cxnId="{F2F82F26-EC06-4C2C-BD83-70E856DB6896}">
      <dgm:prSet/>
      <dgm:spPr/>
      <dgm:t>
        <a:bodyPr/>
        <a:lstStyle/>
        <a:p>
          <a:endParaRPr lang="en-IN"/>
        </a:p>
      </dgm:t>
    </dgm:pt>
    <dgm:pt modelId="{20136269-F0E0-4EC8-8169-C322A6D23559}">
      <dgm:prSet phldrT="[Text]"/>
      <dgm:spPr/>
      <dgm:t>
        <a:bodyPr/>
        <a:lstStyle/>
        <a:p>
          <a:r>
            <a:rPr lang="en-IN" dirty="0" smtClean="0"/>
            <a:t>Strategic – Where to go and in which order</a:t>
          </a:r>
          <a:endParaRPr lang="en-IN" dirty="0"/>
        </a:p>
      </dgm:t>
    </dgm:pt>
    <dgm:pt modelId="{4A62DFF5-9038-4A43-A4B0-95DB57AC9263}" type="parTrans" cxnId="{2A8DDCFB-B587-4593-B795-6BDD419D229D}">
      <dgm:prSet/>
      <dgm:spPr/>
      <dgm:t>
        <a:bodyPr/>
        <a:lstStyle/>
        <a:p>
          <a:endParaRPr lang="en-GB"/>
        </a:p>
      </dgm:t>
    </dgm:pt>
    <dgm:pt modelId="{948DC79E-0490-4A87-ADF9-27756A38860B}" type="sibTrans" cxnId="{2A8DDCFB-B587-4593-B795-6BDD419D229D}">
      <dgm:prSet/>
      <dgm:spPr/>
      <dgm:t>
        <a:bodyPr/>
        <a:lstStyle/>
        <a:p>
          <a:endParaRPr lang="en-GB"/>
        </a:p>
      </dgm:t>
    </dgm:pt>
    <dgm:pt modelId="{B641EEA8-D584-4578-8A10-2A37EAB766D7}">
      <dgm:prSet phldrT="[Text]"/>
      <dgm:spPr/>
      <dgm:t>
        <a:bodyPr/>
        <a:lstStyle/>
        <a:p>
          <a:r>
            <a:rPr lang="en-IN" dirty="0" smtClean="0"/>
            <a:t>Control</a:t>
          </a:r>
          <a:endParaRPr lang="en-IN" dirty="0"/>
        </a:p>
      </dgm:t>
    </dgm:pt>
    <dgm:pt modelId="{D88653BE-1E2E-4FA1-A1D5-D8C26C7E5B4A}" type="parTrans" cxnId="{20DE29AD-C466-4D66-849C-FC4C27909A89}">
      <dgm:prSet/>
      <dgm:spPr/>
      <dgm:t>
        <a:bodyPr/>
        <a:lstStyle/>
        <a:p>
          <a:endParaRPr lang="en-GB"/>
        </a:p>
      </dgm:t>
    </dgm:pt>
    <dgm:pt modelId="{84F78EFE-CA91-4F53-8C4C-F0E019586FED}" type="sibTrans" cxnId="{20DE29AD-C466-4D66-849C-FC4C27909A89}">
      <dgm:prSet/>
      <dgm:spPr/>
      <dgm:t>
        <a:bodyPr/>
        <a:lstStyle/>
        <a:p>
          <a:endParaRPr lang="en-GB"/>
        </a:p>
      </dgm:t>
    </dgm:pt>
    <dgm:pt modelId="{34341362-B3D8-49A3-A53A-89888085CF70}" type="pres">
      <dgm:prSet presAssocID="{48F7E901-7F39-4278-85DC-481C04C1B0E7}" presName="compositeShape" presStyleCnt="0">
        <dgm:presLayoutVars>
          <dgm:dir/>
          <dgm:resizeHandles/>
        </dgm:presLayoutVars>
      </dgm:prSet>
      <dgm:spPr/>
    </dgm:pt>
    <dgm:pt modelId="{519EA9A1-5F08-482E-81E7-48130785D5AE}" type="pres">
      <dgm:prSet presAssocID="{48F7E901-7F39-4278-85DC-481C04C1B0E7}" presName="pyramid" presStyleLbl="node1" presStyleIdx="0" presStyleCnt="1"/>
      <dgm:spPr/>
    </dgm:pt>
    <dgm:pt modelId="{DD5843B0-FB99-432D-AFD6-5D4C952351BC}" type="pres">
      <dgm:prSet presAssocID="{48F7E901-7F39-4278-85DC-481C04C1B0E7}" presName="theList" presStyleCnt="0"/>
      <dgm:spPr/>
    </dgm:pt>
    <dgm:pt modelId="{A5DA94A1-64F5-48E6-B118-795FDF6FCB59}" type="pres">
      <dgm:prSet presAssocID="{20136269-F0E0-4EC8-8169-C322A6D2355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4D27AA-9EB8-4371-A2E1-7E4B0529342D}" type="pres">
      <dgm:prSet presAssocID="{20136269-F0E0-4EC8-8169-C322A6D23559}" presName="aSpace" presStyleCnt="0"/>
      <dgm:spPr/>
    </dgm:pt>
    <dgm:pt modelId="{42D2E0A9-1594-4366-93CF-505614898FFF}" type="pres">
      <dgm:prSet presAssocID="{AD7E2A46-5069-403A-AE87-D04034608FF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334101-1692-419A-9FE5-BCF1FFA9B6DD}" type="pres">
      <dgm:prSet presAssocID="{AD7E2A46-5069-403A-AE87-D04034608FF4}" presName="aSpace" presStyleCnt="0"/>
      <dgm:spPr/>
    </dgm:pt>
    <dgm:pt modelId="{08149CD7-A1ED-4192-BC2D-A24513F0332B}" type="pres">
      <dgm:prSet presAssocID="{E53366C2-1F4E-4734-9AB8-20FFF26B935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D4F403-9632-46EE-8000-26CF3E7DE586}" type="pres">
      <dgm:prSet presAssocID="{E53366C2-1F4E-4734-9AB8-20FFF26B935C}" presName="aSpace" presStyleCnt="0"/>
      <dgm:spPr/>
    </dgm:pt>
    <dgm:pt modelId="{EC87D7B9-0052-4B2F-8785-341C0725BD5B}" type="pres">
      <dgm:prSet presAssocID="{63B44BF6-9930-46BC-9040-FAF09F56ACA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B0E8C3-501C-473F-812B-FA0EBC2714DB}" type="pres">
      <dgm:prSet presAssocID="{63B44BF6-9930-46BC-9040-FAF09F56ACA8}" presName="aSpace" presStyleCnt="0"/>
      <dgm:spPr/>
    </dgm:pt>
    <dgm:pt modelId="{853285C3-CB19-423A-BAF5-85222DACA9BC}" type="pres">
      <dgm:prSet presAssocID="{B641EEA8-D584-4578-8A10-2A37EAB766D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39F027-7AAF-42EA-98FC-9B8AD266163B}" type="pres">
      <dgm:prSet presAssocID="{B641EEA8-D584-4578-8A10-2A37EAB766D7}" presName="aSpace" presStyleCnt="0"/>
      <dgm:spPr/>
    </dgm:pt>
  </dgm:ptLst>
  <dgm:cxnLst>
    <dgm:cxn modelId="{F08CB9C0-5CF4-42E0-9B88-0203447B5E84}" type="presOf" srcId="{48F7E901-7F39-4278-85DC-481C04C1B0E7}" destId="{34341362-B3D8-49A3-A53A-89888085CF70}" srcOrd="0" destOrd="0" presId="urn:microsoft.com/office/officeart/2005/8/layout/pyramid2"/>
    <dgm:cxn modelId="{A06630FE-6B56-4A61-97F1-4D4F320907AD}" type="presOf" srcId="{20136269-F0E0-4EC8-8169-C322A6D23559}" destId="{A5DA94A1-64F5-48E6-B118-795FDF6FCB59}" srcOrd="0" destOrd="0" presId="urn:microsoft.com/office/officeart/2005/8/layout/pyramid2"/>
    <dgm:cxn modelId="{351422AB-A973-4C40-85D8-A06A32A7E106}" srcId="{48F7E901-7F39-4278-85DC-481C04C1B0E7}" destId="{E53366C2-1F4E-4734-9AB8-20FFF26B935C}" srcOrd="2" destOrd="0" parTransId="{0B1014EB-5563-44A1-8B32-F995D7DAE2C3}" sibTransId="{D31BFF21-409B-4231-86EA-8B3AA3D0AB11}"/>
    <dgm:cxn modelId="{451E1F04-8010-4BF3-BBFF-4AF29FB6FC1F}" type="presOf" srcId="{E53366C2-1F4E-4734-9AB8-20FFF26B935C}" destId="{08149CD7-A1ED-4192-BC2D-A24513F0332B}" srcOrd="0" destOrd="0" presId="urn:microsoft.com/office/officeart/2005/8/layout/pyramid2"/>
    <dgm:cxn modelId="{38F18F64-F0FB-4FE7-A0AF-7EFCA2E0CA19}" type="presOf" srcId="{AD7E2A46-5069-403A-AE87-D04034608FF4}" destId="{42D2E0A9-1594-4366-93CF-505614898FFF}" srcOrd="0" destOrd="0" presId="urn:microsoft.com/office/officeart/2005/8/layout/pyramid2"/>
    <dgm:cxn modelId="{F2F82F26-EC06-4C2C-BD83-70E856DB6896}" srcId="{48F7E901-7F39-4278-85DC-481C04C1B0E7}" destId="{63B44BF6-9930-46BC-9040-FAF09F56ACA8}" srcOrd="3" destOrd="0" parTransId="{CC6CE383-CC11-4A3A-B9BD-6372C196A72D}" sibTransId="{1F0C8C61-CC9D-4A5B-96B5-4250287654EA}"/>
    <dgm:cxn modelId="{C49CC4FB-ECA4-436C-BDFF-E2362F8821E3}" srcId="{48F7E901-7F39-4278-85DC-481C04C1B0E7}" destId="{AD7E2A46-5069-403A-AE87-D04034608FF4}" srcOrd="1" destOrd="0" parTransId="{94EABF4B-DD63-471B-8E81-DE9E62F5A3C9}" sibTransId="{40013357-DAB3-4060-9E17-7BC4FDB87BCB}"/>
    <dgm:cxn modelId="{F995B74C-C62D-4A90-AE01-AB1FEE11C321}" type="presOf" srcId="{63B44BF6-9930-46BC-9040-FAF09F56ACA8}" destId="{EC87D7B9-0052-4B2F-8785-341C0725BD5B}" srcOrd="0" destOrd="0" presId="urn:microsoft.com/office/officeart/2005/8/layout/pyramid2"/>
    <dgm:cxn modelId="{20DE29AD-C466-4D66-849C-FC4C27909A89}" srcId="{48F7E901-7F39-4278-85DC-481C04C1B0E7}" destId="{B641EEA8-D584-4578-8A10-2A37EAB766D7}" srcOrd="4" destOrd="0" parTransId="{D88653BE-1E2E-4FA1-A1D5-D8C26C7E5B4A}" sibTransId="{84F78EFE-CA91-4F53-8C4C-F0E019586FED}"/>
    <dgm:cxn modelId="{2A8DDCFB-B587-4593-B795-6BDD419D229D}" srcId="{48F7E901-7F39-4278-85DC-481C04C1B0E7}" destId="{20136269-F0E0-4EC8-8169-C322A6D23559}" srcOrd="0" destOrd="0" parTransId="{4A62DFF5-9038-4A43-A4B0-95DB57AC9263}" sibTransId="{948DC79E-0490-4A87-ADF9-27756A38860B}"/>
    <dgm:cxn modelId="{EAF2FA46-3E67-4376-8F8E-9BA9A96CE2FB}" type="presOf" srcId="{B641EEA8-D584-4578-8A10-2A37EAB766D7}" destId="{853285C3-CB19-423A-BAF5-85222DACA9BC}" srcOrd="0" destOrd="0" presId="urn:microsoft.com/office/officeart/2005/8/layout/pyramid2"/>
    <dgm:cxn modelId="{D2AB1441-3A31-45DE-9B57-777BDD57F1E7}" type="presParOf" srcId="{34341362-B3D8-49A3-A53A-89888085CF70}" destId="{519EA9A1-5F08-482E-81E7-48130785D5AE}" srcOrd="0" destOrd="0" presId="urn:microsoft.com/office/officeart/2005/8/layout/pyramid2"/>
    <dgm:cxn modelId="{18CDF9D9-0753-46E0-BAC3-BD99FCC926D3}" type="presParOf" srcId="{34341362-B3D8-49A3-A53A-89888085CF70}" destId="{DD5843B0-FB99-432D-AFD6-5D4C952351BC}" srcOrd="1" destOrd="0" presId="urn:microsoft.com/office/officeart/2005/8/layout/pyramid2"/>
    <dgm:cxn modelId="{8262BC97-3681-4C3D-93F8-CCD0C5D3AB93}" type="presParOf" srcId="{DD5843B0-FB99-432D-AFD6-5D4C952351BC}" destId="{A5DA94A1-64F5-48E6-B118-795FDF6FCB59}" srcOrd="0" destOrd="0" presId="urn:microsoft.com/office/officeart/2005/8/layout/pyramid2"/>
    <dgm:cxn modelId="{FE92E425-342C-4C85-AC09-0FB91DCC5D0D}" type="presParOf" srcId="{DD5843B0-FB99-432D-AFD6-5D4C952351BC}" destId="{F74D27AA-9EB8-4371-A2E1-7E4B0529342D}" srcOrd="1" destOrd="0" presId="urn:microsoft.com/office/officeart/2005/8/layout/pyramid2"/>
    <dgm:cxn modelId="{41055EF0-B23F-47E6-8935-DF41B68F7D05}" type="presParOf" srcId="{DD5843B0-FB99-432D-AFD6-5D4C952351BC}" destId="{42D2E0A9-1594-4366-93CF-505614898FFF}" srcOrd="2" destOrd="0" presId="urn:microsoft.com/office/officeart/2005/8/layout/pyramid2"/>
    <dgm:cxn modelId="{DFA8F4B1-6CF5-4B54-9B93-2A09EC43415D}" type="presParOf" srcId="{DD5843B0-FB99-432D-AFD6-5D4C952351BC}" destId="{ED334101-1692-419A-9FE5-BCF1FFA9B6DD}" srcOrd="3" destOrd="0" presId="urn:microsoft.com/office/officeart/2005/8/layout/pyramid2"/>
    <dgm:cxn modelId="{825405D7-9D7C-4EAA-9989-3D35494D92B5}" type="presParOf" srcId="{DD5843B0-FB99-432D-AFD6-5D4C952351BC}" destId="{08149CD7-A1ED-4192-BC2D-A24513F0332B}" srcOrd="4" destOrd="0" presId="urn:microsoft.com/office/officeart/2005/8/layout/pyramid2"/>
    <dgm:cxn modelId="{29E3A306-4C71-44E6-8F61-81EDC1865CE9}" type="presParOf" srcId="{DD5843B0-FB99-432D-AFD6-5D4C952351BC}" destId="{ECD4F403-9632-46EE-8000-26CF3E7DE586}" srcOrd="5" destOrd="0" presId="urn:microsoft.com/office/officeart/2005/8/layout/pyramid2"/>
    <dgm:cxn modelId="{92A075A2-8611-48FA-A63A-0E0A63C7C8AD}" type="presParOf" srcId="{DD5843B0-FB99-432D-AFD6-5D4C952351BC}" destId="{EC87D7B9-0052-4B2F-8785-341C0725BD5B}" srcOrd="6" destOrd="0" presId="urn:microsoft.com/office/officeart/2005/8/layout/pyramid2"/>
    <dgm:cxn modelId="{FF18E502-9E4D-424A-BF8F-B4A41792766F}" type="presParOf" srcId="{DD5843B0-FB99-432D-AFD6-5D4C952351BC}" destId="{3EB0E8C3-501C-473F-812B-FA0EBC2714DB}" srcOrd="7" destOrd="0" presId="urn:microsoft.com/office/officeart/2005/8/layout/pyramid2"/>
    <dgm:cxn modelId="{500F5E0D-3CA9-413F-9EE2-BE1460337468}" type="presParOf" srcId="{DD5843B0-FB99-432D-AFD6-5D4C952351BC}" destId="{853285C3-CB19-423A-BAF5-85222DACA9BC}" srcOrd="8" destOrd="0" presId="urn:microsoft.com/office/officeart/2005/8/layout/pyramid2"/>
    <dgm:cxn modelId="{2C4D6303-D03A-4A52-A7A8-33E7455FCA90}" type="presParOf" srcId="{DD5843B0-FB99-432D-AFD6-5D4C952351BC}" destId="{2039F027-7AAF-42EA-98FC-9B8AD266163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AB9AA-27C6-4EA7-A293-97B2C7F38CCC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C05E88-5533-472F-B022-2ED3FDAA7C3A}">
      <dgm:prSet phldrT="[Text]"/>
      <dgm:spPr/>
      <dgm:t>
        <a:bodyPr/>
        <a:lstStyle/>
        <a:p>
          <a:r>
            <a:rPr lang="en-IN" dirty="0" smtClean="0"/>
            <a:t>Merging</a:t>
          </a:r>
          <a:endParaRPr lang="en-GB" dirty="0"/>
        </a:p>
      </dgm:t>
    </dgm:pt>
    <dgm:pt modelId="{71F9F37D-67F3-4E1E-AD40-0EB4042DBC78}" type="parTrans" cxnId="{02359D1A-CFDB-4C6A-95EC-8C6AED19164A}">
      <dgm:prSet/>
      <dgm:spPr/>
      <dgm:t>
        <a:bodyPr/>
        <a:lstStyle/>
        <a:p>
          <a:endParaRPr lang="en-GB"/>
        </a:p>
      </dgm:t>
    </dgm:pt>
    <dgm:pt modelId="{EBB6F722-BB20-4C80-A8FB-0AB32CB938EB}" type="sibTrans" cxnId="{02359D1A-CFDB-4C6A-95EC-8C6AED19164A}">
      <dgm:prSet/>
      <dgm:spPr/>
      <dgm:t>
        <a:bodyPr/>
        <a:lstStyle/>
        <a:p>
          <a:endParaRPr lang="en-GB"/>
        </a:p>
      </dgm:t>
    </dgm:pt>
    <dgm:pt modelId="{B6008A4E-5F46-400E-B0A7-697C695A234C}">
      <dgm:prSet phldrT="[Text]"/>
      <dgm:spPr/>
      <dgm:t>
        <a:bodyPr/>
        <a:lstStyle/>
        <a:p>
          <a:r>
            <a:rPr lang="en-IN" dirty="0" smtClean="0"/>
            <a:t>Intersections</a:t>
          </a:r>
          <a:endParaRPr lang="en-GB" dirty="0"/>
        </a:p>
      </dgm:t>
    </dgm:pt>
    <dgm:pt modelId="{0A8CA2A0-7B3C-4EBB-9256-FCC219CCECFD}" type="parTrans" cxnId="{FB3847B2-D08A-496B-B3F3-BA32EA53CABA}">
      <dgm:prSet/>
      <dgm:spPr/>
      <dgm:t>
        <a:bodyPr/>
        <a:lstStyle/>
        <a:p>
          <a:endParaRPr lang="en-GB"/>
        </a:p>
      </dgm:t>
    </dgm:pt>
    <dgm:pt modelId="{6FC7EEFA-E3DC-4365-834D-A3FA554399DA}" type="sibTrans" cxnId="{FB3847B2-D08A-496B-B3F3-BA32EA53CABA}">
      <dgm:prSet/>
      <dgm:spPr/>
      <dgm:t>
        <a:bodyPr/>
        <a:lstStyle/>
        <a:p>
          <a:endParaRPr lang="en-GB"/>
        </a:p>
      </dgm:t>
    </dgm:pt>
    <dgm:pt modelId="{822D35A4-EA25-43D4-B63D-A4894CBCFAC4}">
      <dgm:prSet phldrT="[Text]"/>
      <dgm:spPr/>
      <dgm:t>
        <a:bodyPr/>
        <a:lstStyle/>
        <a:p>
          <a:r>
            <a:rPr lang="en-IN" dirty="0" smtClean="0"/>
            <a:t>Parking</a:t>
          </a:r>
          <a:endParaRPr lang="en-GB" dirty="0"/>
        </a:p>
      </dgm:t>
    </dgm:pt>
    <dgm:pt modelId="{1981D71D-34B2-4E92-AD5B-4D01E3CB3E2D}" type="parTrans" cxnId="{12A0F4F6-A42F-420F-81C2-7E6F969F8C96}">
      <dgm:prSet/>
      <dgm:spPr/>
      <dgm:t>
        <a:bodyPr/>
        <a:lstStyle/>
        <a:p>
          <a:endParaRPr lang="en-GB"/>
        </a:p>
      </dgm:t>
    </dgm:pt>
    <dgm:pt modelId="{8B301667-25BC-45C2-A45C-21FFA52A5737}" type="sibTrans" cxnId="{12A0F4F6-A42F-420F-81C2-7E6F969F8C96}">
      <dgm:prSet/>
      <dgm:spPr/>
      <dgm:t>
        <a:bodyPr/>
        <a:lstStyle/>
        <a:p>
          <a:endParaRPr lang="en-GB"/>
        </a:p>
      </dgm:t>
    </dgm:pt>
    <dgm:pt modelId="{98DBD5E3-A0B6-4881-9D28-F735B6C5BFF9}">
      <dgm:prSet phldrT="[Text]"/>
      <dgm:spPr/>
      <dgm:t>
        <a:bodyPr/>
        <a:lstStyle/>
        <a:p>
          <a:r>
            <a:rPr lang="en-IN" dirty="0" smtClean="0"/>
            <a:t>Blockage</a:t>
          </a:r>
          <a:endParaRPr lang="en-GB" dirty="0"/>
        </a:p>
      </dgm:t>
    </dgm:pt>
    <dgm:pt modelId="{AA69EF3F-FB70-45FB-AC83-E0B0EDC51277}" type="parTrans" cxnId="{7BAAAE38-4212-40C0-AE3D-6FECC0F3946D}">
      <dgm:prSet/>
      <dgm:spPr/>
      <dgm:t>
        <a:bodyPr/>
        <a:lstStyle/>
        <a:p>
          <a:endParaRPr lang="en-GB"/>
        </a:p>
      </dgm:t>
    </dgm:pt>
    <dgm:pt modelId="{499C81F5-3046-41C7-8E5F-C3C459797815}" type="sibTrans" cxnId="{7BAAAE38-4212-40C0-AE3D-6FECC0F3946D}">
      <dgm:prSet/>
      <dgm:spPr/>
      <dgm:t>
        <a:bodyPr/>
        <a:lstStyle/>
        <a:p>
          <a:endParaRPr lang="en-GB"/>
        </a:p>
      </dgm:t>
    </dgm:pt>
    <dgm:pt modelId="{445B578F-9C45-4260-A008-38EA33607BA7}">
      <dgm:prSet phldrT="[Text]"/>
      <dgm:spPr/>
      <dgm:t>
        <a:bodyPr/>
        <a:lstStyle/>
        <a:p>
          <a:r>
            <a:rPr lang="en-IN" dirty="0" smtClean="0"/>
            <a:t>Normal roads</a:t>
          </a:r>
          <a:endParaRPr lang="en-GB" dirty="0"/>
        </a:p>
      </dgm:t>
    </dgm:pt>
    <dgm:pt modelId="{39820A8F-7D5B-40D2-BD24-B3041DF3F1EB}" type="parTrans" cxnId="{0093CF4A-E365-4CF5-9F2A-DABCAADBDBFD}">
      <dgm:prSet/>
      <dgm:spPr/>
      <dgm:t>
        <a:bodyPr/>
        <a:lstStyle/>
        <a:p>
          <a:endParaRPr lang="en-GB"/>
        </a:p>
      </dgm:t>
    </dgm:pt>
    <dgm:pt modelId="{68424F32-29F2-475F-B7A8-7084404A9A07}" type="sibTrans" cxnId="{0093CF4A-E365-4CF5-9F2A-DABCAADBDBFD}">
      <dgm:prSet/>
      <dgm:spPr/>
      <dgm:t>
        <a:bodyPr/>
        <a:lstStyle/>
        <a:p>
          <a:endParaRPr lang="en-GB"/>
        </a:p>
      </dgm:t>
    </dgm:pt>
    <dgm:pt modelId="{2654D0F7-0233-4984-8B08-9BDFF463A646}" type="pres">
      <dgm:prSet presAssocID="{19AAB9AA-27C6-4EA7-A293-97B2C7F38C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F20DB6-A903-4541-A1AE-DF394205EF2B}" type="pres">
      <dgm:prSet presAssocID="{55C05E88-5533-472F-B022-2ED3FDAA7C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CB4200-FF35-47F1-9517-D87C0458E2F3}" type="pres">
      <dgm:prSet presAssocID="{EBB6F722-BB20-4C80-A8FB-0AB32CB938EB}" presName="sibTrans" presStyleCnt="0"/>
      <dgm:spPr/>
    </dgm:pt>
    <dgm:pt modelId="{A9EEDCEF-8BEA-40CA-BC2E-473066992B03}" type="pres">
      <dgm:prSet presAssocID="{B6008A4E-5F46-400E-B0A7-697C695A23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57722-E7F6-425C-851E-BA4428035322}" type="pres">
      <dgm:prSet presAssocID="{6FC7EEFA-E3DC-4365-834D-A3FA554399DA}" presName="sibTrans" presStyleCnt="0"/>
      <dgm:spPr/>
    </dgm:pt>
    <dgm:pt modelId="{02157EEE-0EDF-4C8B-A3E9-1E47B4CD6C94}" type="pres">
      <dgm:prSet presAssocID="{822D35A4-EA25-43D4-B63D-A4894CBCFA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CBA9E-37FB-4848-AD7A-B1B0B9AC9B27}" type="pres">
      <dgm:prSet presAssocID="{8B301667-25BC-45C2-A45C-21FFA52A5737}" presName="sibTrans" presStyleCnt="0"/>
      <dgm:spPr/>
    </dgm:pt>
    <dgm:pt modelId="{B18F4217-2B19-4B67-963B-31BC6818AB56}" type="pres">
      <dgm:prSet presAssocID="{98DBD5E3-A0B6-4881-9D28-F735B6C5BF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A07FF6-BE4E-441A-8CFB-FA575F74226C}" type="pres">
      <dgm:prSet presAssocID="{499C81F5-3046-41C7-8E5F-C3C459797815}" presName="sibTrans" presStyleCnt="0"/>
      <dgm:spPr/>
    </dgm:pt>
    <dgm:pt modelId="{2DE97328-9521-4C79-ABFD-5366A8E8056D}" type="pres">
      <dgm:prSet presAssocID="{445B578F-9C45-4260-A008-38EA33607B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16EAD0-B11D-4077-8B5E-4D9364EE2FF4}" type="presOf" srcId="{55C05E88-5533-472F-B022-2ED3FDAA7C3A}" destId="{94F20DB6-A903-4541-A1AE-DF394205EF2B}" srcOrd="0" destOrd="0" presId="urn:microsoft.com/office/officeart/2005/8/layout/default#5"/>
    <dgm:cxn modelId="{7BAAAE38-4212-40C0-AE3D-6FECC0F3946D}" srcId="{19AAB9AA-27C6-4EA7-A293-97B2C7F38CCC}" destId="{98DBD5E3-A0B6-4881-9D28-F735B6C5BFF9}" srcOrd="3" destOrd="0" parTransId="{AA69EF3F-FB70-45FB-AC83-E0B0EDC51277}" sibTransId="{499C81F5-3046-41C7-8E5F-C3C459797815}"/>
    <dgm:cxn modelId="{F1ACF668-2C92-4ABF-BF1E-5E9E0AB65B6C}" type="presOf" srcId="{19AAB9AA-27C6-4EA7-A293-97B2C7F38CCC}" destId="{2654D0F7-0233-4984-8B08-9BDFF463A646}" srcOrd="0" destOrd="0" presId="urn:microsoft.com/office/officeart/2005/8/layout/default#5"/>
    <dgm:cxn modelId="{2B71E53E-9CAB-4AA9-8273-B59A911D26DD}" type="presOf" srcId="{98DBD5E3-A0B6-4881-9D28-F735B6C5BFF9}" destId="{B18F4217-2B19-4B67-963B-31BC6818AB56}" srcOrd="0" destOrd="0" presId="urn:microsoft.com/office/officeart/2005/8/layout/default#5"/>
    <dgm:cxn modelId="{FB3847B2-D08A-496B-B3F3-BA32EA53CABA}" srcId="{19AAB9AA-27C6-4EA7-A293-97B2C7F38CCC}" destId="{B6008A4E-5F46-400E-B0A7-697C695A234C}" srcOrd="1" destOrd="0" parTransId="{0A8CA2A0-7B3C-4EBB-9256-FCC219CCECFD}" sibTransId="{6FC7EEFA-E3DC-4365-834D-A3FA554399DA}"/>
    <dgm:cxn modelId="{B2B73638-E096-4AAC-961E-1AD9C0A9A5FD}" type="presOf" srcId="{B6008A4E-5F46-400E-B0A7-697C695A234C}" destId="{A9EEDCEF-8BEA-40CA-BC2E-473066992B03}" srcOrd="0" destOrd="0" presId="urn:microsoft.com/office/officeart/2005/8/layout/default#5"/>
    <dgm:cxn modelId="{0093CF4A-E365-4CF5-9F2A-DABCAADBDBFD}" srcId="{19AAB9AA-27C6-4EA7-A293-97B2C7F38CCC}" destId="{445B578F-9C45-4260-A008-38EA33607BA7}" srcOrd="4" destOrd="0" parTransId="{39820A8F-7D5B-40D2-BD24-B3041DF3F1EB}" sibTransId="{68424F32-29F2-475F-B7A8-7084404A9A07}"/>
    <dgm:cxn modelId="{951934F1-F3F1-48F9-AA23-D00EA4DB297B}" type="presOf" srcId="{822D35A4-EA25-43D4-B63D-A4894CBCFAC4}" destId="{02157EEE-0EDF-4C8B-A3E9-1E47B4CD6C94}" srcOrd="0" destOrd="0" presId="urn:microsoft.com/office/officeart/2005/8/layout/default#5"/>
    <dgm:cxn modelId="{3D169EEC-8CE3-44D3-8E21-1DDF4DFC9B98}" type="presOf" srcId="{445B578F-9C45-4260-A008-38EA33607BA7}" destId="{2DE97328-9521-4C79-ABFD-5366A8E8056D}" srcOrd="0" destOrd="0" presId="urn:microsoft.com/office/officeart/2005/8/layout/default#5"/>
    <dgm:cxn modelId="{02359D1A-CFDB-4C6A-95EC-8C6AED19164A}" srcId="{19AAB9AA-27C6-4EA7-A293-97B2C7F38CCC}" destId="{55C05E88-5533-472F-B022-2ED3FDAA7C3A}" srcOrd="0" destOrd="0" parTransId="{71F9F37D-67F3-4E1E-AD40-0EB4042DBC78}" sibTransId="{EBB6F722-BB20-4C80-A8FB-0AB32CB938EB}"/>
    <dgm:cxn modelId="{12A0F4F6-A42F-420F-81C2-7E6F969F8C96}" srcId="{19AAB9AA-27C6-4EA7-A293-97B2C7F38CCC}" destId="{822D35A4-EA25-43D4-B63D-A4894CBCFAC4}" srcOrd="2" destOrd="0" parTransId="{1981D71D-34B2-4E92-AD5B-4D01E3CB3E2D}" sibTransId="{8B301667-25BC-45C2-A45C-21FFA52A5737}"/>
    <dgm:cxn modelId="{F0F17070-E91B-466B-9D47-D0FA8529E1AF}" type="presParOf" srcId="{2654D0F7-0233-4984-8B08-9BDFF463A646}" destId="{94F20DB6-A903-4541-A1AE-DF394205EF2B}" srcOrd="0" destOrd="0" presId="urn:microsoft.com/office/officeart/2005/8/layout/default#5"/>
    <dgm:cxn modelId="{49205B62-C136-4751-AC7D-9729EF49CB35}" type="presParOf" srcId="{2654D0F7-0233-4984-8B08-9BDFF463A646}" destId="{55CB4200-FF35-47F1-9517-D87C0458E2F3}" srcOrd="1" destOrd="0" presId="urn:microsoft.com/office/officeart/2005/8/layout/default#5"/>
    <dgm:cxn modelId="{33109F78-4040-46FD-B9BF-C1819525C886}" type="presParOf" srcId="{2654D0F7-0233-4984-8B08-9BDFF463A646}" destId="{A9EEDCEF-8BEA-40CA-BC2E-473066992B03}" srcOrd="2" destOrd="0" presId="urn:microsoft.com/office/officeart/2005/8/layout/default#5"/>
    <dgm:cxn modelId="{CE7FC201-CD84-4E08-BF31-6E4C2B051C14}" type="presParOf" srcId="{2654D0F7-0233-4984-8B08-9BDFF463A646}" destId="{55E57722-E7F6-425C-851E-BA4428035322}" srcOrd="3" destOrd="0" presId="urn:microsoft.com/office/officeart/2005/8/layout/default#5"/>
    <dgm:cxn modelId="{83868EE5-3663-4E41-8C8A-FA659C6BA7D3}" type="presParOf" srcId="{2654D0F7-0233-4984-8B08-9BDFF463A646}" destId="{02157EEE-0EDF-4C8B-A3E9-1E47B4CD6C94}" srcOrd="4" destOrd="0" presId="urn:microsoft.com/office/officeart/2005/8/layout/default#5"/>
    <dgm:cxn modelId="{E98ACC5F-D0D4-4424-99ED-0C77EEE7FDE4}" type="presParOf" srcId="{2654D0F7-0233-4984-8B08-9BDFF463A646}" destId="{605CBA9E-37FB-4848-AD7A-B1B0B9AC9B27}" srcOrd="5" destOrd="0" presId="urn:microsoft.com/office/officeart/2005/8/layout/default#5"/>
    <dgm:cxn modelId="{843E33A1-2A21-4F62-956A-18DC335C542F}" type="presParOf" srcId="{2654D0F7-0233-4984-8B08-9BDFF463A646}" destId="{B18F4217-2B19-4B67-963B-31BC6818AB56}" srcOrd="6" destOrd="0" presId="urn:microsoft.com/office/officeart/2005/8/layout/default#5"/>
    <dgm:cxn modelId="{481D544D-5A72-4BC0-98F0-C7F0F2961E61}" type="presParOf" srcId="{2654D0F7-0233-4984-8B08-9BDFF463A646}" destId="{65A07FF6-BE4E-441A-8CFB-FA575F74226C}" srcOrd="7" destOrd="0" presId="urn:microsoft.com/office/officeart/2005/8/layout/default#5"/>
    <dgm:cxn modelId="{CED308FC-2720-483B-B2EE-93FFD2BDF064}" type="presParOf" srcId="{2654D0F7-0233-4984-8B08-9BDFF463A646}" destId="{2DE97328-9521-4C79-ABFD-5366A8E8056D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7929D-8F04-44B5-B931-92970FC85B52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FF726E-C26C-48C3-80C9-76BF41BCF463}">
      <dgm:prSet phldrT="[Text]"/>
      <dgm:spPr/>
      <dgm:t>
        <a:bodyPr/>
        <a:lstStyle/>
        <a:p>
          <a:r>
            <a:rPr lang="en-GB" dirty="0" smtClean="0"/>
            <a:t>Immediate Move</a:t>
          </a:r>
          <a:endParaRPr lang="en-GB" dirty="0"/>
        </a:p>
      </dgm:t>
    </dgm:pt>
    <dgm:pt modelId="{C3353E88-A38F-4284-ACFC-0C9BADA5A4CC}" type="parTrans" cxnId="{B1AE61E4-A6E6-4B2B-BDB2-C0F32655A133}">
      <dgm:prSet/>
      <dgm:spPr/>
      <dgm:t>
        <a:bodyPr/>
        <a:lstStyle/>
        <a:p>
          <a:endParaRPr lang="en-GB"/>
        </a:p>
      </dgm:t>
    </dgm:pt>
    <dgm:pt modelId="{8CD7611E-9233-4DD7-BC47-D953FBD70401}" type="sibTrans" cxnId="{B1AE61E4-A6E6-4B2B-BDB2-C0F32655A133}">
      <dgm:prSet/>
      <dgm:spPr/>
      <dgm:t>
        <a:bodyPr/>
        <a:lstStyle/>
        <a:p>
          <a:endParaRPr lang="en-GB"/>
        </a:p>
      </dgm:t>
    </dgm:pt>
    <dgm:pt modelId="{D1236CE0-3086-4F48-A0AD-DE8354280D85}">
      <dgm:prSet phldrT="[Text]"/>
      <dgm:spPr/>
      <dgm:t>
        <a:bodyPr/>
        <a:lstStyle/>
        <a:p>
          <a:r>
            <a:rPr lang="en-GB" dirty="0" smtClean="0"/>
            <a:t>Trajectory generation</a:t>
          </a:r>
          <a:endParaRPr lang="en-GB" dirty="0"/>
        </a:p>
      </dgm:t>
    </dgm:pt>
    <dgm:pt modelId="{DAA2D92D-143A-4B0A-B05E-4A2FE7CA6637}" type="parTrans" cxnId="{FD6D4EA9-C37F-42C9-8AA6-C4A47D0271A3}">
      <dgm:prSet/>
      <dgm:spPr/>
      <dgm:t>
        <a:bodyPr/>
        <a:lstStyle/>
        <a:p>
          <a:endParaRPr lang="en-GB"/>
        </a:p>
      </dgm:t>
    </dgm:pt>
    <dgm:pt modelId="{AA700815-5CB2-45A7-9417-49624A28BFD7}" type="sibTrans" cxnId="{FD6D4EA9-C37F-42C9-8AA6-C4A47D0271A3}">
      <dgm:prSet/>
      <dgm:spPr/>
      <dgm:t>
        <a:bodyPr/>
        <a:lstStyle/>
        <a:p>
          <a:endParaRPr lang="en-GB"/>
        </a:p>
      </dgm:t>
    </dgm:pt>
    <dgm:pt modelId="{D6C9AA4D-1E8A-48C2-9DCC-6656A7FE3E3C}">
      <dgm:prSet phldrT="[Text]"/>
      <dgm:spPr/>
      <dgm:t>
        <a:bodyPr/>
        <a:lstStyle/>
        <a:p>
          <a:r>
            <a:rPr lang="en-GB" dirty="0" smtClean="0"/>
            <a:t>Trajectory validation</a:t>
          </a:r>
          <a:endParaRPr lang="en-GB" dirty="0"/>
        </a:p>
      </dgm:t>
    </dgm:pt>
    <dgm:pt modelId="{FD5AD58E-0169-44CD-839A-3C2A0999D195}" type="parTrans" cxnId="{DF07F8F3-18D3-4334-873B-E2E7221B0C1E}">
      <dgm:prSet/>
      <dgm:spPr/>
      <dgm:t>
        <a:bodyPr/>
        <a:lstStyle/>
        <a:p>
          <a:endParaRPr lang="en-GB"/>
        </a:p>
      </dgm:t>
    </dgm:pt>
    <dgm:pt modelId="{650E25EC-8C79-48A4-9B93-6FAA461D1680}" type="sibTrans" cxnId="{DF07F8F3-18D3-4334-873B-E2E7221B0C1E}">
      <dgm:prSet/>
      <dgm:spPr/>
      <dgm:t>
        <a:bodyPr/>
        <a:lstStyle/>
        <a:p>
          <a:endParaRPr lang="en-GB"/>
        </a:p>
      </dgm:t>
    </dgm:pt>
    <dgm:pt modelId="{B21FCA0A-BA19-46B7-9D6F-BAC6F70F7858}">
      <dgm:prSet phldrT="[Text]"/>
      <dgm:spPr/>
      <dgm:t>
        <a:bodyPr/>
        <a:lstStyle/>
        <a:p>
          <a:r>
            <a:rPr lang="en-GB" dirty="0" smtClean="0"/>
            <a:t>Trajectory extension</a:t>
          </a:r>
          <a:endParaRPr lang="en-GB" dirty="0"/>
        </a:p>
      </dgm:t>
    </dgm:pt>
    <dgm:pt modelId="{5B7195FA-7873-45F6-81C7-B43D44E89FED}" type="parTrans" cxnId="{06155A92-3E23-4452-85F0-1D642A2094F0}">
      <dgm:prSet/>
      <dgm:spPr/>
      <dgm:t>
        <a:bodyPr/>
        <a:lstStyle/>
        <a:p>
          <a:endParaRPr lang="en-GB"/>
        </a:p>
      </dgm:t>
    </dgm:pt>
    <dgm:pt modelId="{CDFC391D-BC2C-4A27-9AFA-EE8893C98C98}" type="sibTrans" cxnId="{06155A92-3E23-4452-85F0-1D642A2094F0}">
      <dgm:prSet/>
      <dgm:spPr/>
      <dgm:t>
        <a:bodyPr/>
        <a:lstStyle/>
        <a:p>
          <a:endParaRPr lang="en-GB"/>
        </a:p>
      </dgm:t>
    </dgm:pt>
    <dgm:pt modelId="{B93209DB-685C-4715-A1CB-E621CCD91540}" type="pres">
      <dgm:prSet presAssocID="{3C47929D-8F04-44B5-B931-92970FC85B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A042E-E597-4D27-BB47-A289A8C33372}" type="pres">
      <dgm:prSet presAssocID="{74FF726E-C26C-48C3-80C9-76BF41BCF4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FE1465-DCFA-49DD-9E65-AAA6A21706EE}" type="pres">
      <dgm:prSet presAssocID="{8CD7611E-9233-4DD7-BC47-D953FBD70401}" presName="sibTrans" presStyleCnt="0"/>
      <dgm:spPr/>
    </dgm:pt>
    <dgm:pt modelId="{C2548FF1-2D35-4971-8854-690C21DE89FF}" type="pres">
      <dgm:prSet presAssocID="{D1236CE0-3086-4F48-A0AD-DE8354280D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EF988-4DC4-4A83-A9DD-5A2E615309A1}" type="pres">
      <dgm:prSet presAssocID="{AA700815-5CB2-45A7-9417-49624A28BFD7}" presName="sibTrans" presStyleCnt="0"/>
      <dgm:spPr/>
    </dgm:pt>
    <dgm:pt modelId="{10590493-D498-4DB4-840B-E2741E1343CE}" type="pres">
      <dgm:prSet presAssocID="{D6C9AA4D-1E8A-48C2-9DCC-6656A7FE3E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7EAD4-762E-4C47-B342-73CE596819D7}" type="pres">
      <dgm:prSet presAssocID="{650E25EC-8C79-48A4-9B93-6FAA461D1680}" presName="sibTrans" presStyleCnt="0"/>
      <dgm:spPr/>
    </dgm:pt>
    <dgm:pt modelId="{CBC69741-7DB0-4AE6-B874-76CF2E85C1C5}" type="pres">
      <dgm:prSet presAssocID="{B21FCA0A-BA19-46B7-9D6F-BAC6F70F78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B1E467-3F51-4CB3-9774-EABE21637331}" type="presOf" srcId="{3C47929D-8F04-44B5-B931-92970FC85B52}" destId="{B93209DB-685C-4715-A1CB-E621CCD91540}" srcOrd="0" destOrd="0" presId="urn:microsoft.com/office/officeart/2005/8/layout/default#6"/>
    <dgm:cxn modelId="{B1AE61E4-A6E6-4B2B-BDB2-C0F32655A133}" srcId="{3C47929D-8F04-44B5-B931-92970FC85B52}" destId="{74FF726E-C26C-48C3-80C9-76BF41BCF463}" srcOrd="0" destOrd="0" parTransId="{C3353E88-A38F-4284-ACFC-0C9BADA5A4CC}" sibTransId="{8CD7611E-9233-4DD7-BC47-D953FBD70401}"/>
    <dgm:cxn modelId="{DF07F8F3-18D3-4334-873B-E2E7221B0C1E}" srcId="{3C47929D-8F04-44B5-B931-92970FC85B52}" destId="{D6C9AA4D-1E8A-48C2-9DCC-6656A7FE3E3C}" srcOrd="2" destOrd="0" parTransId="{FD5AD58E-0169-44CD-839A-3C2A0999D195}" sibTransId="{650E25EC-8C79-48A4-9B93-6FAA461D1680}"/>
    <dgm:cxn modelId="{6C361E8A-48E3-4B83-8F99-085B96FA8392}" type="presOf" srcId="{B21FCA0A-BA19-46B7-9D6F-BAC6F70F7858}" destId="{CBC69741-7DB0-4AE6-B874-76CF2E85C1C5}" srcOrd="0" destOrd="0" presId="urn:microsoft.com/office/officeart/2005/8/layout/default#6"/>
    <dgm:cxn modelId="{1860D07A-34D6-42E5-989E-454993D37C76}" type="presOf" srcId="{D6C9AA4D-1E8A-48C2-9DCC-6656A7FE3E3C}" destId="{10590493-D498-4DB4-840B-E2741E1343CE}" srcOrd="0" destOrd="0" presId="urn:microsoft.com/office/officeart/2005/8/layout/default#6"/>
    <dgm:cxn modelId="{09E5C419-3F97-4480-A8A8-468CA1BDF0B0}" type="presOf" srcId="{D1236CE0-3086-4F48-A0AD-DE8354280D85}" destId="{C2548FF1-2D35-4971-8854-690C21DE89FF}" srcOrd="0" destOrd="0" presId="urn:microsoft.com/office/officeart/2005/8/layout/default#6"/>
    <dgm:cxn modelId="{06155A92-3E23-4452-85F0-1D642A2094F0}" srcId="{3C47929D-8F04-44B5-B931-92970FC85B52}" destId="{B21FCA0A-BA19-46B7-9D6F-BAC6F70F7858}" srcOrd="3" destOrd="0" parTransId="{5B7195FA-7873-45F6-81C7-B43D44E89FED}" sibTransId="{CDFC391D-BC2C-4A27-9AFA-EE8893C98C98}"/>
    <dgm:cxn modelId="{FD6D4EA9-C37F-42C9-8AA6-C4A47D0271A3}" srcId="{3C47929D-8F04-44B5-B931-92970FC85B52}" destId="{D1236CE0-3086-4F48-A0AD-DE8354280D85}" srcOrd="1" destOrd="0" parTransId="{DAA2D92D-143A-4B0A-B05E-4A2FE7CA6637}" sibTransId="{AA700815-5CB2-45A7-9417-49624A28BFD7}"/>
    <dgm:cxn modelId="{FA281EED-872C-42BF-A549-C34C491BE87D}" type="presOf" srcId="{74FF726E-C26C-48C3-80C9-76BF41BCF463}" destId="{2D6A042E-E597-4D27-BB47-A289A8C33372}" srcOrd="0" destOrd="0" presId="urn:microsoft.com/office/officeart/2005/8/layout/default#6"/>
    <dgm:cxn modelId="{F8153F6D-6A85-4DB2-B01F-DDF54B0B128C}" type="presParOf" srcId="{B93209DB-685C-4715-A1CB-E621CCD91540}" destId="{2D6A042E-E597-4D27-BB47-A289A8C33372}" srcOrd="0" destOrd="0" presId="urn:microsoft.com/office/officeart/2005/8/layout/default#6"/>
    <dgm:cxn modelId="{6421BDB4-5ABC-477F-AFF3-FE03798618C1}" type="presParOf" srcId="{B93209DB-685C-4715-A1CB-E621CCD91540}" destId="{62FE1465-DCFA-49DD-9E65-AAA6A21706EE}" srcOrd="1" destOrd="0" presId="urn:microsoft.com/office/officeart/2005/8/layout/default#6"/>
    <dgm:cxn modelId="{1543EB77-031F-4BFC-A99A-376A077026AE}" type="presParOf" srcId="{B93209DB-685C-4715-A1CB-E621CCD91540}" destId="{C2548FF1-2D35-4971-8854-690C21DE89FF}" srcOrd="2" destOrd="0" presId="urn:microsoft.com/office/officeart/2005/8/layout/default#6"/>
    <dgm:cxn modelId="{EF400B3B-8C46-4B5B-AD69-D3D128F074FD}" type="presParOf" srcId="{B93209DB-685C-4715-A1CB-E621CCD91540}" destId="{E3CEF988-4DC4-4A83-A9DD-5A2E615309A1}" srcOrd="3" destOrd="0" presId="urn:microsoft.com/office/officeart/2005/8/layout/default#6"/>
    <dgm:cxn modelId="{33803F60-9810-4A29-B9D0-45A191020A00}" type="presParOf" srcId="{B93209DB-685C-4715-A1CB-E621CCD91540}" destId="{10590493-D498-4DB4-840B-E2741E1343CE}" srcOrd="4" destOrd="0" presId="urn:microsoft.com/office/officeart/2005/8/layout/default#6"/>
    <dgm:cxn modelId="{34B4767F-32E0-4CC2-979D-A3F76D1BF24F}" type="presParOf" srcId="{B93209DB-685C-4715-A1CB-E621CCD91540}" destId="{9C17EAD4-762E-4C47-B342-73CE596819D7}" srcOrd="5" destOrd="0" presId="urn:microsoft.com/office/officeart/2005/8/layout/default#6"/>
    <dgm:cxn modelId="{0CBA2C78-AC2E-4338-96F5-3C34AD206277}" type="presParOf" srcId="{B93209DB-685C-4715-A1CB-E621CCD91540}" destId="{CBC69741-7DB0-4AE6-B874-76CF2E85C1C5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BDD4B9-45C2-4A83-8BD5-21C49C89A258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FA04B9-9FD3-4089-AA6E-055863177ECE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IN" dirty="0"/>
        </a:p>
      </dgm:t>
    </dgm:pt>
    <dgm:pt modelId="{EE911DF9-59E6-49FE-80FA-00E2AEE4C934}" type="parTrans" cxnId="{E893FDE6-394A-4FDF-ABC2-85EFBD5F5854}">
      <dgm:prSet/>
      <dgm:spPr/>
      <dgm:t>
        <a:bodyPr/>
        <a:lstStyle/>
        <a:p>
          <a:endParaRPr lang="en-IN"/>
        </a:p>
      </dgm:t>
    </dgm:pt>
    <dgm:pt modelId="{B1E4865B-E071-46DC-B8D7-3F2EFDBD4563}" type="sibTrans" cxnId="{E893FDE6-394A-4FDF-ABC2-85EFBD5F5854}">
      <dgm:prSet/>
      <dgm:spPr/>
      <dgm:t>
        <a:bodyPr/>
        <a:lstStyle/>
        <a:p>
          <a:endParaRPr lang="en-IN"/>
        </a:p>
      </dgm:t>
    </dgm:pt>
    <dgm:pt modelId="{DCB8B41B-4B8B-4A47-A267-EDB03EE84DCA}">
      <dgm:prSet phldrT="[Text]"/>
      <dgm:spPr/>
      <dgm:t>
        <a:bodyPr/>
        <a:lstStyle/>
        <a:p>
          <a:r>
            <a:rPr lang="en-US" dirty="0" smtClean="0"/>
            <a:t>Vehicle 1</a:t>
          </a:r>
          <a:endParaRPr lang="en-IN" dirty="0"/>
        </a:p>
      </dgm:t>
    </dgm:pt>
    <dgm:pt modelId="{981520F4-CB94-486B-95E1-D91992574A3F}" type="parTrans" cxnId="{C2B94CE1-EBA8-4F1C-A6F0-C8F759BC14CC}">
      <dgm:prSet/>
      <dgm:spPr/>
      <dgm:t>
        <a:bodyPr/>
        <a:lstStyle/>
        <a:p>
          <a:endParaRPr lang="en-IN"/>
        </a:p>
      </dgm:t>
    </dgm:pt>
    <dgm:pt modelId="{A1F73AEA-4AA5-49EB-B655-F8063DF78930}" type="sibTrans" cxnId="{C2B94CE1-EBA8-4F1C-A6F0-C8F759BC14CC}">
      <dgm:prSet/>
      <dgm:spPr/>
      <dgm:t>
        <a:bodyPr/>
        <a:lstStyle/>
        <a:p>
          <a:endParaRPr lang="en-IN"/>
        </a:p>
      </dgm:t>
    </dgm:pt>
    <dgm:pt modelId="{36991FBA-5A69-4EF5-B05C-D2778C1A1319}">
      <dgm:prSet phldrT="[Text]"/>
      <dgm:spPr/>
      <dgm:t>
        <a:bodyPr/>
        <a:lstStyle/>
        <a:p>
          <a:r>
            <a:rPr lang="en-US" dirty="0" smtClean="0"/>
            <a:t>Vehicle 2</a:t>
          </a:r>
          <a:endParaRPr lang="en-IN" dirty="0"/>
        </a:p>
      </dgm:t>
    </dgm:pt>
    <dgm:pt modelId="{DF3BA7DA-713D-4735-B0CD-8780C5EB966B}" type="parTrans" cxnId="{0D245106-3C31-441F-9263-C578DEE12819}">
      <dgm:prSet/>
      <dgm:spPr/>
      <dgm:t>
        <a:bodyPr/>
        <a:lstStyle/>
        <a:p>
          <a:endParaRPr lang="en-IN"/>
        </a:p>
      </dgm:t>
    </dgm:pt>
    <dgm:pt modelId="{6AB3F2D1-FB2E-4359-9741-D762A5551F9F}" type="sibTrans" cxnId="{0D245106-3C31-441F-9263-C578DEE12819}">
      <dgm:prSet/>
      <dgm:spPr/>
      <dgm:t>
        <a:bodyPr/>
        <a:lstStyle/>
        <a:p>
          <a:endParaRPr lang="en-IN"/>
        </a:p>
      </dgm:t>
    </dgm:pt>
    <dgm:pt modelId="{DE187483-59E4-4C31-B645-A8CD7D614925}">
      <dgm:prSet phldrT="[Text]"/>
      <dgm:spPr/>
      <dgm:t>
        <a:bodyPr/>
        <a:lstStyle/>
        <a:p>
          <a:r>
            <a:rPr lang="en-US" dirty="0" smtClean="0"/>
            <a:t>Vehicle 3</a:t>
          </a:r>
          <a:endParaRPr lang="en-IN" dirty="0"/>
        </a:p>
      </dgm:t>
    </dgm:pt>
    <dgm:pt modelId="{210B8D79-6E50-495C-8586-60973354856D}" type="parTrans" cxnId="{51D9E958-71D6-42FE-AEF3-00E1B8E4CE00}">
      <dgm:prSet/>
      <dgm:spPr/>
      <dgm:t>
        <a:bodyPr/>
        <a:lstStyle/>
        <a:p>
          <a:endParaRPr lang="en-IN"/>
        </a:p>
      </dgm:t>
    </dgm:pt>
    <dgm:pt modelId="{A454BCD1-CE15-4474-8AF1-F6D606C42A30}" type="sibTrans" cxnId="{51D9E958-71D6-42FE-AEF3-00E1B8E4CE00}">
      <dgm:prSet/>
      <dgm:spPr/>
      <dgm:t>
        <a:bodyPr/>
        <a:lstStyle/>
        <a:p>
          <a:endParaRPr lang="en-IN"/>
        </a:p>
      </dgm:t>
    </dgm:pt>
    <dgm:pt modelId="{A25BD2FC-31B6-488F-A03D-029D02FD031B}">
      <dgm:prSet phldrT="[Text]"/>
      <dgm:spPr/>
      <dgm:t>
        <a:bodyPr/>
        <a:lstStyle/>
        <a:p>
          <a:r>
            <a:rPr lang="en-US" dirty="0" smtClean="0"/>
            <a:t>….</a:t>
          </a:r>
          <a:endParaRPr lang="en-IN" dirty="0"/>
        </a:p>
      </dgm:t>
    </dgm:pt>
    <dgm:pt modelId="{2B28189E-73C6-492A-ACB8-0D7A6C6BA173}" type="parTrans" cxnId="{632C14F4-0D88-430D-A98F-8D22E100E21A}">
      <dgm:prSet/>
      <dgm:spPr/>
      <dgm:t>
        <a:bodyPr/>
        <a:lstStyle/>
        <a:p>
          <a:endParaRPr lang="en-IN"/>
        </a:p>
      </dgm:t>
    </dgm:pt>
    <dgm:pt modelId="{1CFE4CC5-3B6F-4B96-B85E-70A624814160}" type="sibTrans" cxnId="{632C14F4-0D88-430D-A98F-8D22E100E21A}">
      <dgm:prSet/>
      <dgm:spPr/>
      <dgm:t>
        <a:bodyPr/>
        <a:lstStyle/>
        <a:p>
          <a:endParaRPr lang="en-IN"/>
        </a:p>
      </dgm:t>
    </dgm:pt>
    <dgm:pt modelId="{0F81A960-5C87-4326-8B37-E942535A27B8}">
      <dgm:prSet phldrT="[Text]"/>
      <dgm:spPr/>
      <dgm:t>
        <a:bodyPr/>
        <a:lstStyle/>
        <a:p>
          <a:r>
            <a:rPr lang="en-US" dirty="0" smtClean="0"/>
            <a:t>Vehicle n</a:t>
          </a:r>
          <a:endParaRPr lang="en-IN" dirty="0"/>
        </a:p>
      </dgm:t>
    </dgm:pt>
    <dgm:pt modelId="{0463DC10-CEEF-4239-9608-1BDEC6A2D071}" type="parTrans" cxnId="{827870A8-4880-47FA-BF96-B37B4D9D7ECC}">
      <dgm:prSet/>
      <dgm:spPr/>
      <dgm:t>
        <a:bodyPr/>
        <a:lstStyle/>
        <a:p>
          <a:endParaRPr lang="en-IN"/>
        </a:p>
      </dgm:t>
    </dgm:pt>
    <dgm:pt modelId="{4FF62CD2-C9AF-41F8-8BFE-06D70CBDAD5E}" type="sibTrans" cxnId="{827870A8-4880-47FA-BF96-B37B4D9D7ECC}">
      <dgm:prSet/>
      <dgm:spPr/>
      <dgm:t>
        <a:bodyPr/>
        <a:lstStyle/>
        <a:p>
          <a:endParaRPr lang="en-IN"/>
        </a:p>
      </dgm:t>
    </dgm:pt>
    <dgm:pt modelId="{8BA7EE12-9B5C-47F7-8ECB-DBFFBD5CBD54}" type="pres">
      <dgm:prSet presAssocID="{85BDD4B9-45C2-4A83-8BD5-21C49C89A2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A7D255A-719F-4024-A772-ED6D33B9EA0C}" type="pres">
      <dgm:prSet presAssocID="{20FA04B9-9FD3-4089-AA6E-055863177ECE}" presName="centerShape" presStyleLbl="node0" presStyleIdx="0" presStyleCnt="1"/>
      <dgm:spPr/>
      <dgm:t>
        <a:bodyPr/>
        <a:lstStyle/>
        <a:p>
          <a:endParaRPr lang="en-IN"/>
        </a:p>
      </dgm:t>
    </dgm:pt>
    <dgm:pt modelId="{B7FA8A73-716A-4126-8E30-0F599A860F3B}" type="pres">
      <dgm:prSet presAssocID="{DCB8B41B-4B8B-4A47-A267-EDB03EE84D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688D7B-56AC-41D6-9F81-8290C3278241}" type="pres">
      <dgm:prSet presAssocID="{DCB8B41B-4B8B-4A47-A267-EDB03EE84DCA}" presName="dummy" presStyleCnt="0"/>
      <dgm:spPr/>
    </dgm:pt>
    <dgm:pt modelId="{EF463144-3A0E-4BA5-9C78-41241F6FE030}" type="pres">
      <dgm:prSet presAssocID="{A1F73AEA-4AA5-49EB-B655-F8063DF78930}" presName="sibTrans" presStyleLbl="sibTrans2D1" presStyleIdx="0" presStyleCnt="5"/>
      <dgm:spPr/>
      <dgm:t>
        <a:bodyPr/>
        <a:lstStyle/>
        <a:p>
          <a:endParaRPr lang="en-IN"/>
        </a:p>
      </dgm:t>
    </dgm:pt>
    <dgm:pt modelId="{E0F8EA5D-6F8D-4660-AC12-24D34BD85491}" type="pres">
      <dgm:prSet presAssocID="{36991FBA-5A69-4EF5-B05C-D2778C1A13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06B90A-88F3-48BE-81D3-7B919DE06346}" type="pres">
      <dgm:prSet presAssocID="{36991FBA-5A69-4EF5-B05C-D2778C1A1319}" presName="dummy" presStyleCnt="0"/>
      <dgm:spPr/>
    </dgm:pt>
    <dgm:pt modelId="{97EA38C8-4728-4C9B-9792-DF8A302A2DB8}" type="pres">
      <dgm:prSet presAssocID="{6AB3F2D1-FB2E-4359-9741-D762A5551F9F}" presName="sibTrans" presStyleLbl="sibTrans2D1" presStyleIdx="1" presStyleCnt="5"/>
      <dgm:spPr/>
      <dgm:t>
        <a:bodyPr/>
        <a:lstStyle/>
        <a:p>
          <a:endParaRPr lang="en-IN"/>
        </a:p>
      </dgm:t>
    </dgm:pt>
    <dgm:pt modelId="{B15B5B95-7F6F-46CB-A9CA-B8BB8F274C26}" type="pres">
      <dgm:prSet presAssocID="{DE187483-59E4-4C31-B645-A8CD7D6149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FEC881-E105-4262-823F-A8395BF5AC8F}" type="pres">
      <dgm:prSet presAssocID="{DE187483-59E4-4C31-B645-A8CD7D614925}" presName="dummy" presStyleCnt="0"/>
      <dgm:spPr/>
    </dgm:pt>
    <dgm:pt modelId="{3A12842B-DB70-4525-8469-314102245450}" type="pres">
      <dgm:prSet presAssocID="{A454BCD1-CE15-4474-8AF1-F6D606C42A30}" presName="sibTrans" presStyleLbl="sibTrans2D1" presStyleIdx="2" presStyleCnt="5"/>
      <dgm:spPr/>
      <dgm:t>
        <a:bodyPr/>
        <a:lstStyle/>
        <a:p>
          <a:endParaRPr lang="en-IN"/>
        </a:p>
      </dgm:t>
    </dgm:pt>
    <dgm:pt modelId="{1670EEBF-05AD-47F8-B8F4-A38F4F128BC3}" type="pres">
      <dgm:prSet presAssocID="{A25BD2FC-31B6-488F-A03D-029D02FD03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A4B6B9-85B1-43E9-9321-B0BC8EFB9077}" type="pres">
      <dgm:prSet presAssocID="{A25BD2FC-31B6-488F-A03D-029D02FD031B}" presName="dummy" presStyleCnt="0"/>
      <dgm:spPr/>
    </dgm:pt>
    <dgm:pt modelId="{66DA6A0D-C5D5-4BE4-902E-E4D85451D959}" type="pres">
      <dgm:prSet presAssocID="{1CFE4CC5-3B6F-4B96-B85E-70A624814160}" presName="sibTrans" presStyleLbl="sibTrans2D1" presStyleIdx="3" presStyleCnt="5"/>
      <dgm:spPr/>
      <dgm:t>
        <a:bodyPr/>
        <a:lstStyle/>
        <a:p>
          <a:endParaRPr lang="en-IN"/>
        </a:p>
      </dgm:t>
    </dgm:pt>
    <dgm:pt modelId="{C0B0E2C9-815D-489F-AA08-0AD8F39F65AE}" type="pres">
      <dgm:prSet presAssocID="{0F81A960-5C87-4326-8B37-E942535A2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D75B55-F462-4991-8BFE-0C529DC7D4E3}" type="pres">
      <dgm:prSet presAssocID="{0F81A960-5C87-4326-8B37-E942535A27B8}" presName="dummy" presStyleCnt="0"/>
      <dgm:spPr/>
    </dgm:pt>
    <dgm:pt modelId="{9A99059B-3927-4C79-BDFF-F6D97EA9EDB2}" type="pres">
      <dgm:prSet presAssocID="{4FF62CD2-C9AF-41F8-8BFE-06D70CBDAD5E}" presName="sibTrans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CB05FDF0-163B-45FF-95F3-1F1586D8D5F6}" type="presOf" srcId="{A1F73AEA-4AA5-49EB-B655-F8063DF78930}" destId="{EF463144-3A0E-4BA5-9C78-41241F6FE030}" srcOrd="0" destOrd="0" presId="urn:microsoft.com/office/officeart/2005/8/layout/radial6"/>
    <dgm:cxn modelId="{B4E72507-B3AF-42E5-9C79-010DDA59CA12}" type="presOf" srcId="{1CFE4CC5-3B6F-4B96-B85E-70A624814160}" destId="{66DA6A0D-C5D5-4BE4-902E-E4D85451D959}" srcOrd="0" destOrd="0" presId="urn:microsoft.com/office/officeart/2005/8/layout/radial6"/>
    <dgm:cxn modelId="{8BD12E4A-2678-4C61-A2EA-15FFABF8DB5C}" type="presOf" srcId="{DCB8B41B-4B8B-4A47-A267-EDB03EE84DCA}" destId="{B7FA8A73-716A-4126-8E30-0F599A860F3B}" srcOrd="0" destOrd="0" presId="urn:microsoft.com/office/officeart/2005/8/layout/radial6"/>
    <dgm:cxn modelId="{779C4B49-4EDE-4B87-982A-C3DF5FDAB538}" type="presOf" srcId="{36991FBA-5A69-4EF5-B05C-D2778C1A1319}" destId="{E0F8EA5D-6F8D-4660-AC12-24D34BD85491}" srcOrd="0" destOrd="0" presId="urn:microsoft.com/office/officeart/2005/8/layout/radial6"/>
    <dgm:cxn modelId="{5D500820-47D4-4F07-BA2B-636FF3E78629}" type="presOf" srcId="{85BDD4B9-45C2-4A83-8BD5-21C49C89A258}" destId="{8BA7EE12-9B5C-47F7-8ECB-DBFFBD5CBD54}" srcOrd="0" destOrd="0" presId="urn:microsoft.com/office/officeart/2005/8/layout/radial6"/>
    <dgm:cxn modelId="{9E5BF0E5-C497-459C-BBE7-C07542CB41C7}" type="presOf" srcId="{A454BCD1-CE15-4474-8AF1-F6D606C42A30}" destId="{3A12842B-DB70-4525-8469-314102245450}" srcOrd="0" destOrd="0" presId="urn:microsoft.com/office/officeart/2005/8/layout/radial6"/>
    <dgm:cxn modelId="{827870A8-4880-47FA-BF96-B37B4D9D7ECC}" srcId="{20FA04B9-9FD3-4089-AA6E-055863177ECE}" destId="{0F81A960-5C87-4326-8B37-E942535A27B8}" srcOrd="4" destOrd="0" parTransId="{0463DC10-CEEF-4239-9608-1BDEC6A2D071}" sibTransId="{4FF62CD2-C9AF-41F8-8BFE-06D70CBDAD5E}"/>
    <dgm:cxn modelId="{AAB41EC8-8378-476C-AB58-679C9106F1AE}" type="presOf" srcId="{20FA04B9-9FD3-4089-AA6E-055863177ECE}" destId="{DA7D255A-719F-4024-A772-ED6D33B9EA0C}" srcOrd="0" destOrd="0" presId="urn:microsoft.com/office/officeart/2005/8/layout/radial6"/>
    <dgm:cxn modelId="{4E97E658-CCD2-45AD-8375-0B3D20C6E5D9}" type="presOf" srcId="{6AB3F2D1-FB2E-4359-9741-D762A5551F9F}" destId="{97EA38C8-4728-4C9B-9792-DF8A302A2DB8}" srcOrd="0" destOrd="0" presId="urn:microsoft.com/office/officeart/2005/8/layout/radial6"/>
    <dgm:cxn modelId="{7D87CCE0-514C-463E-A8FB-C55DBEFCF68A}" type="presOf" srcId="{A25BD2FC-31B6-488F-A03D-029D02FD031B}" destId="{1670EEBF-05AD-47F8-B8F4-A38F4F128BC3}" srcOrd="0" destOrd="0" presId="urn:microsoft.com/office/officeart/2005/8/layout/radial6"/>
    <dgm:cxn modelId="{0D245106-3C31-441F-9263-C578DEE12819}" srcId="{20FA04B9-9FD3-4089-AA6E-055863177ECE}" destId="{36991FBA-5A69-4EF5-B05C-D2778C1A1319}" srcOrd="1" destOrd="0" parTransId="{DF3BA7DA-713D-4735-B0CD-8780C5EB966B}" sibTransId="{6AB3F2D1-FB2E-4359-9741-D762A5551F9F}"/>
    <dgm:cxn modelId="{4D315A05-FBA4-4BC1-AB66-C1BD2FBC3CD2}" type="presOf" srcId="{4FF62CD2-C9AF-41F8-8BFE-06D70CBDAD5E}" destId="{9A99059B-3927-4C79-BDFF-F6D97EA9EDB2}" srcOrd="0" destOrd="0" presId="urn:microsoft.com/office/officeart/2005/8/layout/radial6"/>
    <dgm:cxn modelId="{51D9E958-71D6-42FE-AEF3-00E1B8E4CE00}" srcId="{20FA04B9-9FD3-4089-AA6E-055863177ECE}" destId="{DE187483-59E4-4C31-B645-A8CD7D614925}" srcOrd="2" destOrd="0" parTransId="{210B8D79-6E50-495C-8586-60973354856D}" sibTransId="{A454BCD1-CE15-4474-8AF1-F6D606C42A30}"/>
    <dgm:cxn modelId="{C2B94CE1-EBA8-4F1C-A6F0-C8F759BC14CC}" srcId="{20FA04B9-9FD3-4089-AA6E-055863177ECE}" destId="{DCB8B41B-4B8B-4A47-A267-EDB03EE84DCA}" srcOrd="0" destOrd="0" parTransId="{981520F4-CB94-486B-95E1-D91992574A3F}" sibTransId="{A1F73AEA-4AA5-49EB-B655-F8063DF78930}"/>
    <dgm:cxn modelId="{632C14F4-0D88-430D-A98F-8D22E100E21A}" srcId="{20FA04B9-9FD3-4089-AA6E-055863177ECE}" destId="{A25BD2FC-31B6-488F-A03D-029D02FD031B}" srcOrd="3" destOrd="0" parTransId="{2B28189E-73C6-492A-ACB8-0D7A6C6BA173}" sibTransId="{1CFE4CC5-3B6F-4B96-B85E-70A624814160}"/>
    <dgm:cxn modelId="{98CB8562-2636-4034-BB75-2E0F92081480}" type="presOf" srcId="{0F81A960-5C87-4326-8B37-E942535A27B8}" destId="{C0B0E2C9-815D-489F-AA08-0AD8F39F65AE}" srcOrd="0" destOrd="0" presId="urn:microsoft.com/office/officeart/2005/8/layout/radial6"/>
    <dgm:cxn modelId="{65A1766C-06F8-446E-8A85-BCCCB614234B}" type="presOf" srcId="{DE187483-59E4-4C31-B645-A8CD7D614925}" destId="{B15B5B95-7F6F-46CB-A9CA-B8BB8F274C26}" srcOrd="0" destOrd="0" presId="urn:microsoft.com/office/officeart/2005/8/layout/radial6"/>
    <dgm:cxn modelId="{E893FDE6-394A-4FDF-ABC2-85EFBD5F5854}" srcId="{85BDD4B9-45C2-4A83-8BD5-21C49C89A258}" destId="{20FA04B9-9FD3-4089-AA6E-055863177ECE}" srcOrd="0" destOrd="0" parTransId="{EE911DF9-59E6-49FE-80FA-00E2AEE4C934}" sibTransId="{B1E4865B-E071-46DC-B8D7-3F2EFDBD4563}"/>
    <dgm:cxn modelId="{A8707F2D-6462-47E3-8625-8290C993CDDC}" type="presParOf" srcId="{8BA7EE12-9B5C-47F7-8ECB-DBFFBD5CBD54}" destId="{DA7D255A-719F-4024-A772-ED6D33B9EA0C}" srcOrd="0" destOrd="0" presId="urn:microsoft.com/office/officeart/2005/8/layout/radial6"/>
    <dgm:cxn modelId="{F7B89759-3DEA-487E-987D-8F8C08775FFA}" type="presParOf" srcId="{8BA7EE12-9B5C-47F7-8ECB-DBFFBD5CBD54}" destId="{B7FA8A73-716A-4126-8E30-0F599A860F3B}" srcOrd="1" destOrd="0" presId="urn:microsoft.com/office/officeart/2005/8/layout/radial6"/>
    <dgm:cxn modelId="{B19C5676-3BF3-41C9-9E77-2652E70DB31D}" type="presParOf" srcId="{8BA7EE12-9B5C-47F7-8ECB-DBFFBD5CBD54}" destId="{E5688D7B-56AC-41D6-9F81-8290C3278241}" srcOrd="2" destOrd="0" presId="urn:microsoft.com/office/officeart/2005/8/layout/radial6"/>
    <dgm:cxn modelId="{F197F54B-EF32-4B3E-BFA7-A653CCF10DA4}" type="presParOf" srcId="{8BA7EE12-9B5C-47F7-8ECB-DBFFBD5CBD54}" destId="{EF463144-3A0E-4BA5-9C78-41241F6FE030}" srcOrd="3" destOrd="0" presId="urn:microsoft.com/office/officeart/2005/8/layout/radial6"/>
    <dgm:cxn modelId="{8405B882-242A-445E-BD93-0CCD64AFA44C}" type="presParOf" srcId="{8BA7EE12-9B5C-47F7-8ECB-DBFFBD5CBD54}" destId="{E0F8EA5D-6F8D-4660-AC12-24D34BD85491}" srcOrd="4" destOrd="0" presId="urn:microsoft.com/office/officeart/2005/8/layout/radial6"/>
    <dgm:cxn modelId="{D89A9B5C-A5E6-4392-B51B-445F5FBE0C14}" type="presParOf" srcId="{8BA7EE12-9B5C-47F7-8ECB-DBFFBD5CBD54}" destId="{5406B90A-88F3-48BE-81D3-7B919DE06346}" srcOrd="5" destOrd="0" presId="urn:microsoft.com/office/officeart/2005/8/layout/radial6"/>
    <dgm:cxn modelId="{354A8355-C360-4E97-A3CD-633103384232}" type="presParOf" srcId="{8BA7EE12-9B5C-47F7-8ECB-DBFFBD5CBD54}" destId="{97EA38C8-4728-4C9B-9792-DF8A302A2DB8}" srcOrd="6" destOrd="0" presId="urn:microsoft.com/office/officeart/2005/8/layout/radial6"/>
    <dgm:cxn modelId="{C7D2B537-99CE-4332-AFC7-15C9451EE6B4}" type="presParOf" srcId="{8BA7EE12-9B5C-47F7-8ECB-DBFFBD5CBD54}" destId="{B15B5B95-7F6F-46CB-A9CA-B8BB8F274C26}" srcOrd="7" destOrd="0" presId="urn:microsoft.com/office/officeart/2005/8/layout/radial6"/>
    <dgm:cxn modelId="{0175DFDE-8E10-4E91-89AB-625C6FBD25AE}" type="presParOf" srcId="{8BA7EE12-9B5C-47F7-8ECB-DBFFBD5CBD54}" destId="{37FEC881-E105-4262-823F-A8395BF5AC8F}" srcOrd="8" destOrd="0" presId="urn:microsoft.com/office/officeart/2005/8/layout/radial6"/>
    <dgm:cxn modelId="{987D4D90-6297-48A4-8111-DA42DA55CC89}" type="presParOf" srcId="{8BA7EE12-9B5C-47F7-8ECB-DBFFBD5CBD54}" destId="{3A12842B-DB70-4525-8469-314102245450}" srcOrd="9" destOrd="0" presId="urn:microsoft.com/office/officeart/2005/8/layout/radial6"/>
    <dgm:cxn modelId="{C37FF596-FC62-4CCB-95BA-79BBEC2C1AF2}" type="presParOf" srcId="{8BA7EE12-9B5C-47F7-8ECB-DBFFBD5CBD54}" destId="{1670EEBF-05AD-47F8-B8F4-A38F4F128BC3}" srcOrd="10" destOrd="0" presId="urn:microsoft.com/office/officeart/2005/8/layout/radial6"/>
    <dgm:cxn modelId="{DD24AC28-5E61-4A12-B748-D82D48DA4FCA}" type="presParOf" srcId="{8BA7EE12-9B5C-47F7-8ECB-DBFFBD5CBD54}" destId="{84A4B6B9-85B1-43E9-9321-B0BC8EFB9077}" srcOrd="11" destOrd="0" presId="urn:microsoft.com/office/officeart/2005/8/layout/radial6"/>
    <dgm:cxn modelId="{018351B5-E662-412D-B2C0-85E986CA8B48}" type="presParOf" srcId="{8BA7EE12-9B5C-47F7-8ECB-DBFFBD5CBD54}" destId="{66DA6A0D-C5D5-4BE4-902E-E4D85451D959}" srcOrd="12" destOrd="0" presId="urn:microsoft.com/office/officeart/2005/8/layout/radial6"/>
    <dgm:cxn modelId="{1AF41DFF-4F37-4289-AA2C-576D81CCED89}" type="presParOf" srcId="{8BA7EE12-9B5C-47F7-8ECB-DBFFBD5CBD54}" destId="{C0B0E2C9-815D-489F-AA08-0AD8F39F65AE}" srcOrd="13" destOrd="0" presId="urn:microsoft.com/office/officeart/2005/8/layout/radial6"/>
    <dgm:cxn modelId="{DBABC0FF-8FCB-4B4A-9246-DD22CD205C33}" type="presParOf" srcId="{8BA7EE12-9B5C-47F7-8ECB-DBFFBD5CBD54}" destId="{35D75B55-F462-4991-8BFE-0C529DC7D4E3}" srcOrd="14" destOrd="0" presId="urn:microsoft.com/office/officeart/2005/8/layout/radial6"/>
    <dgm:cxn modelId="{0B3D6608-3AD4-46FC-B121-4790DB16BAA4}" type="presParOf" srcId="{8BA7EE12-9B5C-47F7-8ECB-DBFFBD5CBD54}" destId="{9A99059B-3927-4C79-BDFF-F6D97EA9ED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A9BF96-C952-4620-B74E-6C63B47F997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EC729A9-3223-4DF7-9FF1-312308A02D6D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IN" dirty="0"/>
        </a:p>
      </dgm:t>
    </dgm:pt>
    <dgm:pt modelId="{6DCD3A8E-432E-40FF-B631-B8EB5D22B8D4}" type="parTrans" cxnId="{F730471E-70BB-416F-8F36-899E9CB3EB1C}">
      <dgm:prSet/>
      <dgm:spPr/>
      <dgm:t>
        <a:bodyPr/>
        <a:lstStyle/>
        <a:p>
          <a:endParaRPr lang="en-IN"/>
        </a:p>
      </dgm:t>
    </dgm:pt>
    <dgm:pt modelId="{775EC133-13C0-466A-B327-8A24917BF90F}" type="sibTrans" cxnId="{F730471E-70BB-416F-8F36-899E9CB3EB1C}">
      <dgm:prSet/>
      <dgm:spPr/>
      <dgm:t>
        <a:bodyPr/>
        <a:lstStyle/>
        <a:p>
          <a:endParaRPr lang="en-IN"/>
        </a:p>
      </dgm:t>
    </dgm:pt>
    <dgm:pt modelId="{399276FE-EC32-4DE6-BB47-8B84A31FB986}">
      <dgm:prSet phldrT="[Text]"/>
      <dgm:spPr/>
      <dgm:t>
        <a:bodyPr/>
        <a:lstStyle/>
        <a:p>
          <a:r>
            <a:rPr lang="en-US" dirty="0" smtClean="0"/>
            <a:t>Obstacle Discovery</a:t>
          </a:r>
          <a:endParaRPr lang="en-IN" dirty="0"/>
        </a:p>
      </dgm:t>
    </dgm:pt>
    <dgm:pt modelId="{6D7DF36D-3630-4835-AE4C-FA3D01B33032}" type="parTrans" cxnId="{EFB379B8-C600-43DC-B590-218B092550F1}">
      <dgm:prSet/>
      <dgm:spPr/>
      <dgm:t>
        <a:bodyPr/>
        <a:lstStyle/>
        <a:p>
          <a:endParaRPr lang="en-IN"/>
        </a:p>
      </dgm:t>
    </dgm:pt>
    <dgm:pt modelId="{7EFDD47E-FBB2-41F4-88F5-E1DE1B014A7E}" type="sibTrans" cxnId="{EFB379B8-C600-43DC-B590-218B092550F1}">
      <dgm:prSet/>
      <dgm:spPr/>
      <dgm:t>
        <a:bodyPr/>
        <a:lstStyle/>
        <a:p>
          <a:endParaRPr lang="en-IN"/>
        </a:p>
      </dgm:t>
    </dgm:pt>
    <dgm:pt modelId="{1D60337D-7B49-4069-9888-84B8245FC7A8}">
      <dgm:prSet phldrT="[Text]"/>
      <dgm:spPr/>
      <dgm:t>
        <a:bodyPr/>
        <a:lstStyle/>
        <a:p>
          <a:r>
            <a:rPr lang="en-US" dirty="0" smtClean="0"/>
            <a:t>Localization</a:t>
          </a:r>
          <a:endParaRPr lang="en-IN" dirty="0"/>
        </a:p>
      </dgm:t>
    </dgm:pt>
    <dgm:pt modelId="{9A8843BF-0776-4E89-8ABF-D4182AB26FB6}" type="parTrans" cxnId="{6DFC953C-90AB-40A5-B32F-C1887422B1C3}">
      <dgm:prSet/>
      <dgm:spPr/>
      <dgm:t>
        <a:bodyPr/>
        <a:lstStyle/>
        <a:p>
          <a:endParaRPr lang="en-IN"/>
        </a:p>
      </dgm:t>
    </dgm:pt>
    <dgm:pt modelId="{99C4A144-42CC-4BE9-A2D2-8CC7DBA7B287}" type="sibTrans" cxnId="{6DFC953C-90AB-40A5-B32F-C1887422B1C3}">
      <dgm:prSet/>
      <dgm:spPr/>
      <dgm:t>
        <a:bodyPr/>
        <a:lstStyle/>
        <a:p>
          <a:endParaRPr lang="en-IN"/>
        </a:p>
      </dgm:t>
    </dgm:pt>
    <dgm:pt modelId="{152CDECB-CE0C-403F-933D-BD1A42A40CB6}">
      <dgm:prSet phldrT="[Text]"/>
      <dgm:spPr/>
      <dgm:t>
        <a:bodyPr/>
        <a:lstStyle/>
        <a:p>
          <a:r>
            <a:rPr lang="en-US" dirty="0" smtClean="0"/>
            <a:t>Collision Avoidance</a:t>
          </a:r>
          <a:endParaRPr lang="en-IN" dirty="0"/>
        </a:p>
      </dgm:t>
    </dgm:pt>
    <dgm:pt modelId="{037E1085-4D97-470B-ACC1-B19999FA8D9A}" type="parTrans" cxnId="{8695DAA6-0019-40B4-984F-25F866B7C890}">
      <dgm:prSet/>
      <dgm:spPr/>
      <dgm:t>
        <a:bodyPr/>
        <a:lstStyle/>
        <a:p>
          <a:endParaRPr lang="en-IN"/>
        </a:p>
      </dgm:t>
    </dgm:pt>
    <dgm:pt modelId="{D0E2F9F3-4A58-4337-81A8-857077E78DA1}" type="sibTrans" cxnId="{8695DAA6-0019-40B4-984F-25F866B7C890}">
      <dgm:prSet/>
      <dgm:spPr/>
      <dgm:t>
        <a:bodyPr/>
        <a:lstStyle/>
        <a:p>
          <a:endParaRPr lang="en-IN"/>
        </a:p>
      </dgm:t>
    </dgm:pt>
    <dgm:pt modelId="{D528768F-D122-4B3A-AABF-24F4298B2A55}">
      <dgm:prSet phldrT="[Text]"/>
      <dgm:spPr/>
      <dgm:t>
        <a:bodyPr/>
        <a:lstStyle/>
        <a:p>
          <a:r>
            <a:rPr lang="en-US" dirty="0" smtClean="0"/>
            <a:t>Travel Plan</a:t>
          </a:r>
          <a:endParaRPr lang="en-IN" dirty="0"/>
        </a:p>
      </dgm:t>
    </dgm:pt>
    <dgm:pt modelId="{381C8434-3ED1-45F4-A13D-3F3F6C35DCC0}" type="parTrans" cxnId="{52E3987E-79B4-4A78-9A0A-D1293BDFAD5D}">
      <dgm:prSet/>
      <dgm:spPr/>
      <dgm:t>
        <a:bodyPr/>
        <a:lstStyle/>
        <a:p>
          <a:endParaRPr lang="en-IN"/>
        </a:p>
      </dgm:t>
    </dgm:pt>
    <dgm:pt modelId="{973FB758-0D43-4EE1-AE25-60D0945086AE}" type="sibTrans" cxnId="{52E3987E-79B4-4A78-9A0A-D1293BDFAD5D}">
      <dgm:prSet/>
      <dgm:spPr/>
      <dgm:t>
        <a:bodyPr/>
        <a:lstStyle/>
        <a:p>
          <a:endParaRPr lang="en-IN"/>
        </a:p>
      </dgm:t>
    </dgm:pt>
    <dgm:pt modelId="{8AF6ED68-F7A1-4B85-B38F-79534606E09F}" type="pres">
      <dgm:prSet presAssocID="{3CA9BF96-C952-4620-B74E-6C63B47F99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0D3C38A-E976-4AB7-9DCB-D296DEA23B6F}" type="pres">
      <dgm:prSet presAssocID="{7EC729A9-3223-4DF7-9FF1-312308A02D6D}" presName="compNode" presStyleCnt="0"/>
      <dgm:spPr/>
    </dgm:pt>
    <dgm:pt modelId="{867AA8F1-9680-4F2C-9450-DAF2C5A8DBE3}" type="pres">
      <dgm:prSet presAssocID="{7EC729A9-3223-4DF7-9FF1-312308A02D6D}" presName="aNode" presStyleLbl="bgShp" presStyleIdx="0" presStyleCnt="1"/>
      <dgm:spPr/>
      <dgm:t>
        <a:bodyPr/>
        <a:lstStyle/>
        <a:p>
          <a:endParaRPr lang="en-IN"/>
        </a:p>
      </dgm:t>
    </dgm:pt>
    <dgm:pt modelId="{D855B3CF-CEE2-47BB-B23F-85327A821CC5}" type="pres">
      <dgm:prSet presAssocID="{7EC729A9-3223-4DF7-9FF1-312308A02D6D}" presName="textNode" presStyleLbl="bgShp" presStyleIdx="0" presStyleCnt="1"/>
      <dgm:spPr/>
      <dgm:t>
        <a:bodyPr/>
        <a:lstStyle/>
        <a:p>
          <a:endParaRPr lang="en-IN"/>
        </a:p>
      </dgm:t>
    </dgm:pt>
    <dgm:pt modelId="{323A8FA4-B4E4-4544-AA8F-EDDFEA9959F0}" type="pres">
      <dgm:prSet presAssocID="{7EC729A9-3223-4DF7-9FF1-312308A02D6D}" presName="compChildNode" presStyleCnt="0"/>
      <dgm:spPr/>
    </dgm:pt>
    <dgm:pt modelId="{277C88B0-6B20-49DE-8574-8DD65A4BF659}" type="pres">
      <dgm:prSet presAssocID="{7EC729A9-3223-4DF7-9FF1-312308A02D6D}" presName="theInnerList" presStyleCnt="0"/>
      <dgm:spPr/>
    </dgm:pt>
    <dgm:pt modelId="{DD6C1C82-84BF-4996-ACFD-3C9F4E9B8AE0}" type="pres">
      <dgm:prSet presAssocID="{399276FE-EC32-4DE6-BB47-8B84A31FB98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11B86B-EC7F-40D3-A9D8-612C12929BEC}" type="pres">
      <dgm:prSet presAssocID="{399276FE-EC32-4DE6-BB47-8B84A31FB986}" presName="aSpace2" presStyleCnt="0"/>
      <dgm:spPr/>
    </dgm:pt>
    <dgm:pt modelId="{975E256E-2862-4EDD-943D-5F3D434A8351}" type="pres">
      <dgm:prSet presAssocID="{1D60337D-7B49-4069-9888-84B8245FC7A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519F13-3C23-40ED-96E0-B4B72DC4D1B9}" type="pres">
      <dgm:prSet presAssocID="{1D60337D-7B49-4069-9888-84B8245FC7A8}" presName="aSpace2" presStyleCnt="0"/>
      <dgm:spPr/>
    </dgm:pt>
    <dgm:pt modelId="{94FADC8D-4114-4ACC-89F9-F187ADF9AE5F}" type="pres">
      <dgm:prSet presAssocID="{152CDECB-CE0C-403F-933D-BD1A42A40CB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601D87-A444-4E7A-AB75-A9C469B56795}" type="pres">
      <dgm:prSet presAssocID="{152CDECB-CE0C-403F-933D-BD1A42A40CB6}" presName="aSpace2" presStyleCnt="0"/>
      <dgm:spPr/>
    </dgm:pt>
    <dgm:pt modelId="{082327F8-D6BE-40C5-B807-EB8E88C6E134}" type="pres">
      <dgm:prSet presAssocID="{D528768F-D122-4B3A-AABF-24F4298B2A5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664D926-29C8-4CC8-B271-4A9C3FD3426F}" type="presOf" srcId="{D528768F-D122-4B3A-AABF-24F4298B2A55}" destId="{082327F8-D6BE-40C5-B807-EB8E88C6E134}" srcOrd="0" destOrd="0" presId="urn:microsoft.com/office/officeart/2005/8/layout/lProcess2"/>
    <dgm:cxn modelId="{82CF98AD-0CCC-4CE4-B430-97FE3619D9EB}" type="presOf" srcId="{7EC729A9-3223-4DF7-9FF1-312308A02D6D}" destId="{D855B3CF-CEE2-47BB-B23F-85327A821CC5}" srcOrd="1" destOrd="0" presId="urn:microsoft.com/office/officeart/2005/8/layout/lProcess2"/>
    <dgm:cxn modelId="{61C1EB2F-112D-43FA-88AE-B6CD5CBF8DFF}" type="presOf" srcId="{152CDECB-CE0C-403F-933D-BD1A42A40CB6}" destId="{94FADC8D-4114-4ACC-89F9-F187ADF9AE5F}" srcOrd="0" destOrd="0" presId="urn:microsoft.com/office/officeart/2005/8/layout/lProcess2"/>
    <dgm:cxn modelId="{E501691A-804C-44A5-BE7F-FF54C2A076E0}" type="presOf" srcId="{3CA9BF96-C952-4620-B74E-6C63B47F997E}" destId="{8AF6ED68-F7A1-4B85-B38F-79534606E09F}" srcOrd="0" destOrd="0" presId="urn:microsoft.com/office/officeart/2005/8/layout/lProcess2"/>
    <dgm:cxn modelId="{C89E56A6-ADA3-4A80-89CD-C94322664776}" type="presOf" srcId="{7EC729A9-3223-4DF7-9FF1-312308A02D6D}" destId="{867AA8F1-9680-4F2C-9450-DAF2C5A8DBE3}" srcOrd="0" destOrd="0" presId="urn:microsoft.com/office/officeart/2005/8/layout/lProcess2"/>
    <dgm:cxn modelId="{6DFC953C-90AB-40A5-B32F-C1887422B1C3}" srcId="{7EC729A9-3223-4DF7-9FF1-312308A02D6D}" destId="{1D60337D-7B49-4069-9888-84B8245FC7A8}" srcOrd="1" destOrd="0" parTransId="{9A8843BF-0776-4E89-8ABF-D4182AB26FB6}" sibTransId="{99C4A144-42CC-4BE9-A2D2-8CC7DBA7B287}"/>
    <dgm:cxn modelId="{8695DAA6-0019-40B4-984F-25F866B7C890}" srcId="{7EC729A9-3223-4DF7-9FF1-312308A02D6D}" destId="{152CDECB-CE0C-403F-933D-BD1A42A40CB6}" srcOrd="2" destOrd="0" parTransId="{037E1085-4D97-470B-ACC1-B19999FA8D9A}" sibTransId="{D0E2F9F3-4A58-4337-81A8-857077E78DA1}"/>
    <dgm:cxn modelId="{52E3987E-79B4-4A78-9A0A-D1293BDFAD5D}" srcId="{7EC729A9-3223-4DF7-9FF1-312308A02D6D}" destId="{D528768F-D122-4B3A-AABF-24F4298B2A55}" srcOrd="3" destOrd="0" parTransId="{381C8434-3ED1-45F4-A13D-3F3F6C35DCC0}" sibTransId="{973FB758-0D43-4EE1-AE25-60D0945086AE}"/>
    <dgm:cxn modelId="{E1B1527F-73F2-42A1-A8F1-AC2B05C4E919}" type="presOf" srcId="{399276FE-EC32-4DE6-BB47-8B84A31FB986}" destId="{DD6C1C82-84BF-4996-ACFD-3C9F4E9B8AE0}" srcOrd="0" destOrd="0" presId="urn:microsoft.com/office/officeart/2005/8/layout/lProcess2"/>
    <dgm:cxn modelId="{EFB379B8-C600-43DC-B590-218B092550F1}" srcId="{7EC729A9-3223-4DF7-9FF1-312308A02D6D}" destId="{399276FE-EC32-4DE6-BB47-8B84A31FB986}" srcOrd="0" destOrd="0" parTransId="{6D7DF36D-3630-4835-AE4C-FA3D01B33032}" sibTransId="{7EFDD47E-FBB2-41F4-88F5-E1DE1B014A7E}"/>
    <dgm:cxn modelId="{F730471E-70BB-416F-8F36-899E9CB3EB1C}" srcId="{3CA9BF96-C952-4620-B74E-6C63B47F997E}" destId="{7EC729A9-3223-4DF7-9FF1-312308A02D6D}" srcOrd="0" destOrd="0" parTransId="{6DCD3A8E-432E-40FF-B631-B8EB5D22B8D4}" sibTransId="{775EC133-13C0-466A-B327-8A24917BF90F}"/>
    <dgm:cxn modelId="{6FCAE947-F171-48C6-A273-420127A254D6}" type="presOf" srcId="{1D60337D-7B49-4069-9888-84B8245FC7A8}" destId="{975E256E-2862-4EDD-943D-5F3D434A8351}" srcOrd="0" destOrd="0" presId="urn:microsoft.com/office/officeart/2005/8/layout/lProcess2"/>
    <dgm:cxn modelId="{3BA90707-3E6F-4BEA-AC7A-AB18CC377D4B}" type="presParOf" srcId="{8AF6ED68-F7A1-4B85-B38F-79534606E09F}" destId="{30D3C38A-E976-4AB7-9DCB-D296DEA23B6F}" srcOrd="0" destOrd="0" presId="urn:microsoft.com/office/officeart/2005/8/layout/lProcess2"/>
    <dgm:cxn modelId="{DAA7A7AF-5559-4167-9F85-3ED6DB6A8949}" type="presParOf" srcId="{30D3C38A-E976-4AB7-9DCB-D296DEA23B6F}" destId="{867AA8F1-9680-4F2C-9450-DAF2C5A8DBE3}" srcOrd="0" destOrd="0" presId="urn:microsoft.com/office/officeart/2005/8/layout/lProcess2"/>
    <dgm:cxn modelId="{334F8FE8-E0A4-47DA-9D0F-DD6264783E58}" type="presParOf" srcId="{30D3C38A-E976-4AB7-9DCB-D296DEA23B6F}" destId="{D855B3CF-CEE2-47BB-B23F-85327A821CC5}" srcOrd="1" destOrd="0" presId="urn:microsoft.com/office/officeart/2005/8/layout/lProcess2"/>
    <dgm:cxn modelId="{E6D98262-4FFE-413F-9D18-501C58352B35}" type="presParOf" srcId="{30D3C38A-E976-4AB7-9DCB-D296DEA23B6F}" destId="{323A8FA4-B4E4-4544-AA8F-EDDFEA9959F0}" srcOrd="2" destOrd="0" presId="urn:microsoft.com/office/officeart/2005/8/layout/lProcess2"/>
    <dgm:cxn modelId="{BAD9174E-4AED-498F-A257-1E17329198BC}" type="presParOf" srcId="{323A8FA4-B4E4-4544-AA8F-EDDFEA9959F0}" destId="{277C88B0-6B20-49DE-8574-8DD65A4BF659}" srcOrd="0" destOrd="0" presId="urn:microsoft.com/office/officeart/2005/8/layout/lProcess2"/>
    <dgm:cxn modelId="{962D652B-CEF5-4F11-A92F-275F8DDC55F5}" type="presParOf" srcId="{277C88B0-6B20-49DE-8574-8DD65A4BF659}" destId="{DD6C1C82-84BF-4996-ACFD-3C9F4E9B8AE0}" srcOrd="0" destOrd="0" presId="urn:microsoft.com/office/officeart/2005/8/layout/lProcess2"/>
    <dgm:cxn modelId="{038C37B7-27D4-4982-92A1-79C47C9383C0}" type="presParOf" srcId="{277C88B0-6B20-49DE-8574-8DD65A4BF659}" destId="{8E11B86B-EC7F-40D3-A9D8-612C12929BEC}" srcOrd="1" destOrd="0" presId="urn:microsoft.com/office/officeart/2005/8/layout/lProcess2"/>
    <dgm:cxn modelId="{F977C0CF-ACE2-40D2-8A86-BF40325D689B}" type="presParOf" srcId="{277C88B0-6B20-49DE-8574-8DD65A4BF659}" destId="{975E256E-2862-4EDD-943D-5F3D434A8351}" srcOrd="2" destOrd="0" presId="urn:microsoft.com/office/officeart/2005/8/layout/lProcess2"/>
    <dgm:cxn modelId="{B8AAD851-9A72-4DA4-9FCB-B490619B9712}" type="presParOf" srcId="{277C88B0-6B20-49DE-8574-8DD65A4BF659}" destId="{84519F13-3C23-40ED-96E0-B4B72DC4D1B9}" srcOrd="3" destOrd="0" presId="urn:microsoft.com/office/officeart/2005/8/layout/lProcess2"/>
    <dgm:cxn modelId="{D6EF4083-342F-4764-8C02-4BF72F4093EB}" type="presParOf" srcId="{277C88B0-6B20-49DE-8574-8DD65A4BF659}" destId="{94FADC8D-4114-4ACC-89F9-F187ADF9AE5F}" srcOrd="4" destOrd="0" presId="urn:microsoft.com/office/officeart/2005/8/layout/lProcess2"/>
    <dgm:cxn modelId="{C9BA9375-1A64-49B5-A9BC-DD9F221EEC08}" type="presParOf" srcId="{277C88B0-6B20-49DE-8574-8DD65A4BF659}" destId="{DC601D87-A444-4E7A-AB75-A9C469B56795}" srcOrd="5" destOrd="0" presId="urn:microsoft.com/office/officeart/2005/8/layout/lProcess2"/>
    <dgm:cxn modelId="{29AE7E5F-785F-47F3-BF30-D0A67E5B37DF}" type="presParOf" srcId="{277C88B0-6B20-49DE-8574-8DD65A4BF659}" destId="{082327F8-D6BE-40C5-B807-EB8E88C6E13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42D63-9F81-4C3B-8CC5-92EC70118659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DDCEF7-9447-4A66-B2B5-63A7DECEED1F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Safety</a:t>
          </a:r>
          <a:endParaRPr lang="en-IN" sz="2200" kern="1200" dirty="0"/>
        </a:p>
      </dsp:txBody>
      <dsp:txXfrm>
        <a:off x="2160400" y="47068"/>
        <a:ext cx="1775198" cy="842046"/>
      </dsp:txXfrm>
    </dsp:sp>
    <dsp:sp modelId="{7F273385-D6E6-4899-9BCD-B9B7EA625C14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Efficient Driving</a:t>
          </a:r>
          <a:endParaRPr lang="en-IN" sz="2200" kern="1200" dirty="0"/>
        </a:p>
      </dsp:txBody>
      <dsp:txXfrm>
        <a:off x="3804791" y="1241788"/>
        <a:ext cx="1775198" cy="842046"/>
      </dsp:txXfrm>
    </dsp:sp>
    <dsp:sp modelId="{468F678F-2CE3-44B0-8032-1AE83A96CDFC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Jam Avoidance</a:t>
          </a:r>
          <a:endParaRPr lang="en-IN" sz="2200" kern="1200" dirty="0"/>
        </a:p>
      </dsp:txBody>
      <dsp:txXfrm>
        <a:off x="3176690" y="3174885"/>
        <a:ext cx="1775198" cy="842046"/>
      </dsp:txXfrm>
    </dsp:sp>
    <dsp:sp modelId="{62ABD170-7364-4FBD-8366-89029CDC59CD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Coordination</a:t>
          </a:r>
          <a:endParaRPr lang="en-IN" sz="2200" kern="1200" dirty="0"/>
        </a:p>
      </dsp:txBody>
      <dsp:txXfrm>
        <a:off x="1144111" y="3174885"/>
        <a:ext cx="1775198" cy="842046"/>
      </dsp:txXfrm>
    </dsp:sp>
    <dsp:sp modelId="{5D13D3D6-2341-4083-8C9B-A808567690A1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Comfort</a:t>
          </a:r>
          <a:endParaRPr lang="en-IN" sz="2200" kern="1200" dirty="0"/>
        </a:p>
      </dsp:txBody>
      <dsp:txXfrm>
        <a:off x="516009" y="1241788"/>
        <a:ext cx="1775198" cy="8420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C0088-B111-4526-AFDF-D8758A4D5FE9}">
      <dsp:nvSpPr>
        <dsp:cNvPr id="0" name=""/>
        <dsp:cNvSpPr/>
      </dsp:nvSpPr>
      <dsp:spPr>
        <a:xfrm rot="5400000">
          <a:off x="5264125" y="-2153104"/>
          <a:ext cx="831731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Curved roads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Irregular width roads</a:t>
          </a:r>
          <a:endParaRPr lang="en-GB" sz="2200" kern="1200" dirty="0"/>
        </a:p>
      </dsp:txBody>
      <dsp:txXfrm rot="-5400000">
        <a:off x="3007054" y="144569"/>
        <a:ext cx="5305271" cy="750527"/>
      </dsp:txXfrm>
    </dsp:sp>
    <dsp:sp modelId="{4FA5DFA7-40F3-471D-86B3-E395CA4DB372}">
      <dsp:nvSpPr>
        <dsp:cNvPr id="0" name=""/>
        <dsp:cNvSpPr/>
      </dsp:nvSpPr>
      <dsp:spPr>
        <a:xfrm>
          <a:off x="0" y="0"/>
          <a:ext cx="3007054" cy="10396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Better suited for</a:t>
          </a:r>
          <a:endParaRPr lang="en-GB" sz="3000" kern="1200" dirty="0"/>
        </a:p>
      </dsp:txBody>
      <dsp:txXfrm>
        <a:off x="50752" y="50752"/>
        <a:ext cx="2905550" cy="9381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C3A3-7C1B-4EFE-BE50-42DC9C3B3E0B}">
      <dsp:nvSpPr>
        <dsp:cNvPr id="0" name=""/>
        <dsp:cNvSpPr/>
      </dsp:nvSpPr>
      <dsp:spPr>
        <a:xfrm>
          <a:off x="3786272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662"/>
              </a:lnTo>
              <a:lnTo>
                <a:pt x="1972331" y="639662"/>
              </a:lnTo>
              <a:lnTo>
                <a:pt x="1972331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A656E-344A-4E8D-8C97-C5B24FEBF974}">
      <dsp:nvSpPr>
        <dsp:cNvPr id="0" name=""/>
        <dsp:cNvSpPr/>
      </dsp:nvSpPr>
      <dsp:spPr>
        <a:xfrm>
          <a:off x="1813940" y="1013459"/>
          <a:ext cx="1972331" cy="938650"/>
        </a:xfrm>
        <a:custGeom>
          <a:avLst/>
          <a:gdLst/>
          <a:ahLst/>
          <a:cxnLst/>
          <a:rect l="0" t="0" r="0" b="0"/>
          <a:pathLst>
            <a:path>
              <a:moveTo>
                <a:pt x="1972331" y="0"/>
              </a:moveTo>
              <a:lnTo>
                <a:pt x="1972331" y="639662"/>
              </a:lnTo>
              <a:lnTo>
                <a:pt x="0" y="639662"/>
              </a:lnTo>
              <a:lnTo>
                <a:pt x="0" y="938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2D9A1-BB67-4510-8AED-5C98567185CB}">
      <dsp:nvSpPr>
        <dsp:cNvPr id="0" name=""/>
        <dsp:cNvSpPr/>
      </dsp:nvSpPr>
      <dsp:spPr>
        <a:xfrm>
          <a:off x="2172546" y="1183"/>
          <a:ext cx="3227451" cy="1012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BAA19-3055-4EEE-9481-A3051EFDFAC1}">
      <dsp:nvSpPr>
        <dsp:cNvPr id="0" name=""/>
        <dsp:cNvSpPr/>
      </dsp:nvSpPr>
      <dsp:spPr>
        <a:xfrm>
          <a:off x="2531152" y="341858"/>
          <a:ext cx="3227451" cy="1012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Thesis</a:t>
          </a:r>
          <a:endParaRPr lang="en-GB" sz="2800" kern="1200" dirty="0"/>
        </a:p>
      </dsp:txBody>
      <dsp:txXfrm>
        <a:off x="2560801" y="371507"/>
        <a:ext cx="3168153" cy="952977"/>
      </dsp:txXfrm>
    </dsp:sp>
    <dsp:sp modelId="{3DF54289-1D93-42E6-AD39-ABB8D19FA9D1}">
      <dsp:nvSpPr>
        <dsp:cNvPr id="0" name=""/>
        <dsp:cNvSpPr/>
      </dsp:nvSpPr>
      <dsp:spPr>
        <a:xfrm>
          <a:off x="200215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5997E-E7BC-4D3F-B473-C93647FAED98}">
      <dsp:nvSpPr>
        <dsp:cNvPr id="0" name=""/>
        <dsp:cNvSpPr/>
      </dsp:nvSpPr>
      <dsp:spPr>
        <a:xfrm>
          <a:off x="558820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Trajectory Generation</a:t>
          </a:r>
          <a:endParaRPr lang="en-GB" sz="2800" kern="1200" dirty="0"/>
        </a:p>
      </dsp:txBody>
      <dsp:txXfrm>
        <a:off x="618846" y="2352811"/>
        <a:ext cx="3107399" cy="1929379"/>
      </dsp:txXfrm>
    </dsp:sp>
    <dsp:sp modelId="{8E5D32A3-C8ED-4E3D-BBD7-4704602BE581}">
      <dsp:nvSpPr>
        <dsp:cNvPr id="0" name=""/>
        <dsp:cNvSpPr/>
      </dsp:nvSpPr>
      <dsp:spPr>
        <a:xfrm>
          <a:off x="4144877" y="1952109"/>
          <a:ext cx="3227451" cy="204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ED712-A848-4E39-8303-C3B07BCAA4E7}">
      <dsp:nvSpPr>
        <dsp:cNvPr id="0" name=""/>
        <dsp:cNvSpPr/>
      </dsp:nvSpPr>
      <dsp:spPr>
        <a:xfrm>
          <a:off x="4503483" y="2292785"/>
          <a:ext cx="3227451" cy="2049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Intelligent Management of the Transportation System</a:t>
          </a:r>
          <a:endParaRPr lang="en-GB" sz="2800" kern="1200" dirty="0"/>
        </a:p>
      </dsp:txBody>
      <dsp:txXfrm>
        <a:off x="4563509" y="2352811"/>
        <a:ext cx="3107399" cy="1929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D00A8-B0CF-4278-A9CC-08C96C951F30}">
      <dsp:nvSpPr>
        <dsp:cNvPr id="0" name=""/>
        <dsp:cNvSpPr/>
      </dsp:nvSpPr>
      <dsp:spPr>
        <a:xfrm>
          <a:off x="29" y="84669"/>
          <a:ext cx="2848570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Advantages</a:t>
          </a:r>
          <a:endParaRPr lang="en-IN" sz="2200" kern="1200" dirty="0"/>
        </a:p>
      </dsp:txBody>
      <dsp:txXfrm>
        <a:off x="29" y="84669"/>
        <a:ext cx="2848570" cy="633600"/>
      </dsp:txXfrm>
    </dsp:sp>
    <dsp:sp modelId="{7C4AD0B9-01B6-4C75-AC0F-792D56886137}">
      <dsp:nvSpPr>
        <dsp:cNvPr id="0" name=""/>
        <dsp:cNvSpPr/>
      </dsp:nvSpPr>
      <dsp:spPr>
        <a:xfrm>
          <a:off x="29" y="718269"/>
          <a:ext cx="284857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Larger Traffic Bandwidth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200" i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i="0" kern="1200" dirty="0" smtClean="0"/>
            <a:t>More overtakes/ more efficient</a:t>
          </a:r>
          <a:endParaRPr lang="en-IN" sz="2200" i="0" kern="1200" dirty="0"/>
        </a:p>
      </dsp:txBody>
      <dsp:txXfrm>
        <a:off x="29" y="718269"/>
        <a:ext cx="2848570" cy="3261060"/>
      </dsp:txXfrm>
    </dsp:sp>
    <dsp:sp modelId="{2E030D34-74CE-4F0B-BC71-476D84E40A03}">
      <dsp:nvSpPr>
        <dsp:cNvPr id="0" name=""/>
        <dsp:cNvSpPr/>
      </dsp:nvSpPr>
      <dsp:spPr>
        <a:xfrm>
          <a:off x="3247399" y="84669"/>
          <a:ext cx="2848570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Disadvantages</a:t>
          </a:r>
          <a:endParaRPr lang="en-IN" sz="2200" kern="1200" dirty="0"/>
        </a:p>
      </dsp:txBody>
      <dsp:txXfrm>
        <a:off x="3247399" y="84669"/>
        <a:ext cx="2848570" cy="633600"/>
      </dsp:txXfrm>
    </dsp:sp>
    <dsp:sp modelId="{E4660A86-064F-4476-B41C-9657F35D5D08}">
      <dsp:nvSpPr>
        <dsp:cNvPr id="0" name=""/>
        <dsp:cNvSpPr/>
      </dsp:nvSpPr>
      <dsp:spPr>
        <a:xfrm>
          <a:off x="3247399" y="718269"/>
          <a:ext cx="284857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Safety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Non-Clearer Intentions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Large Lateral Movements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Larger travel distances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Less driving comfort</a:t>
          </a:r>
          <a:endParaRPr lang="en-IN" sz="2200" kern="1200" dirty="0"/>
        </a:p>
      </dsp:txBody>
      <dsp:txXfrm>
        <a:off x="3247399" y="718269"/>
        <a:ext cx="2848570" cy="3261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D00A8-B0CF-4278-A9CC-08C96C951F30}">
      <dsp:nvSpPr>
        <dsp:cNvPr id="0" name=""/>
        <dsp:cNvSpPr/>
      </dsp:nvSpPr>
      <dsp:spPr>
        <a:xfrm>
          <a:off x="32" y="22888"/>
          <a:ext cx="3151217" cy="1035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When better?</a:t>
          </a:r>
          <a:endParaRPr lang="en-IN" sz="2100" kern="1200" dirty="0"/>
        </a:p>
      </dsp:txBody>
      <dsp:txXfrm>
        <a:off x="32" y="22888"/>
        <a:ext cx="3151217" cy="1035094"/>
      </dsp:txXfrm>
    </dsp:sp>
    <dsp:sp modelId="{7C4AD0B9-01B6-4C75-AC0F-792D56886137}">
      <dsp:nvSpPr>
        <dsp:cNvPr id="0" name=""/>
        <dsp:cNvSpPr/>
      </dsp:nvSpPr>
      <dsp:spPr>
        <a:xfrm>
          <a:off x="32" y="1057982"/>
          <a:ext cx="3151217" cy="2983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Diverse widths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Diverse speeds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200" kern="1200" dirty="0" smtClean="0"/>
            <a:t>Speed diversity necessitates overtakes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i="1" kern="1200" dirty="0" smtClean="0"/>
            <a:t>E.g. Indian traffic!</a:t>
          </a:r>
          <a:endParaRPr lang="en-IN" sz="2200" i="1" kern="1200" dirty="0"/>
        </a:p>
      </dsp:txBody>
      <dsp:txXfrm>
        <a:off x="32" y="1057982"/>
        <a:ext cx="3151217" cy="2983128"/>
      </dsp:txXfrm>
    </dsp:sp>
    <dsp:sp modelId="{2E030D34-74CE-4F0B-BC71-476D84E40A03}">
      <dsp:nvSpPr>
        <dsp:cNvPr id="0" name=""/>
        <dsp:cNvSpPr/>
      </dsp:nvSpPr>
      <dsp:spPr>
        <a:xfrm>
          <a:off x="3592421" y="22888"/>
          <a:ext cx="3151217" cy="1035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Migration from Organized to Unorganized?</a:t>
          </a:r>
          <a:endParaRPr lang="en-IN" sz="2100" kern="1200" dirty="0"/>
        </a:p>
      </dsp:txBody>
      <dsp:txXfrm>
        <a:off x="3592421" y="22888"/>
        <a:ext cx="3151217" cy="1035094"/>
      </dsp:txXfrm>
    </dsp:sp>
    <dsp:sp modelId="{E4660A86-064F-4476-B41C-9657F35D5D08}">
      <dsp:nvSpPr>
        <dsp:cNvPr id="0" name=""/>
        <dsp:cNvSpPr/>
      </dsp:nvSpPr>
      <dsp:spPr>
        <a:xfrm>
          <a:off x="3592421" y="1057982"/>
          <a:ext cx="3151217" cy="2983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Intelligent Vehicles will bring diversity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 future diverse?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i="1" kern="1200" dirty="0" smtClean="0"/>
            <a:t>Current Defiance of lanes:</a:t>
          </a:r>
          <a:endParaRPr lang="en-IN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Motorists driving in between lanes</a:t>
          </a:r>
          <a:endParaRPr lang="en-IN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i="1" kern="1200" dirty="0" smtClean="0"/>
            <a:t>Overtakes by emergency vehicles </a:t>
          </a:r>
          <a:endParaRPr lang="en-IN" sz="2000" i="1" kern="1200" dirty="0"/>
        </a:p>
      </dsp:txBody>
      <dsp:txXfrm>
        <a:off x="3592421" y="1057982"/>
        <a:ext cx="3151217" cy="2983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EA9A1-5F08-482E-81E7-48130785D5AE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DA94A1-64F5-48E6-B118-795FDF6FCB59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Strategic – Where to go and in which order</a:t>
          </a:r>
          <a:endParaRPr lang="en-IN" sz="1400" kern="1200" dirty="0"/>
        </a:p>
      </dsp:txBody>
      <dsp:txXfrm>
        <a:off x="2771407" y="435004"/>
        <a:ext cx="2585184" cy="521433"/>
      </dsp:txXfrm>
    </dsp:sp>
    <dsp:sp modelId="{42D2E0A9-1594-4366-93CF-505614898FFF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Sub-strategic - Route Planning</a:t>
          </a:r>
          <a:endParaRPr lang="en-IN" sz="1400" kern="1200" dirty="0"/>
        </a:p>
      </dsp:txBody>
      <dsp:txXfrm>
        <a:off x="2771407" y="1085086"/>
        <a:ext cx="2585184" cy="521433"/>
      </dsp:txXfrm>
    </dsp:sp>
    <dsp:sp modelId="{08149CD7-A1ED-4192-BC2D-A24513F0332B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Middle tier – Validation, re-planning, plan extension</a:t>
          </a:r>
          <a:endParaRPr lang="en-IN" sz="1400" kern="1200" dirty="0"/>
        </a:p>
      </dsp:txBody>
      <dsp:txXfrm>
        <a:off x="2771407" y="1735167"/>
        <a:ext cx="2585184" cy="521433"/>
      </dsp:txXfrm>
    </dsp:sp>
    <dsp:sp modelId="{EC87D7B9-0052-4B2F-8785-341C0725BD5B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Trajectory generation</a:t>
          </a:r>
          <a:endParaRPr lang="en-IN" sz="1400" kern="1200" dirty="0"/>
        </a:p>
      </dsp:txBody>
      <dsp:txXfrm>
        <a:off x="2771407" y="2385248"/>
        <a:ext cx="2585184" cy="521433"/>
      </dsp:txXfrm>
    </dsp:sp>
    <dsp:sp modelId="{853285C3-CB19-423A-BAF5-85222DACA9BC}">
      <dsp:nvSpPr>
        <dsp:cNvPr id="0" name=""/>
        <dsp:cNvSpPr/>
      </dsp:nvSpPr>
      <dsp:spPr>
        <a:xfrm>
          <a:off x="2743199" y="3007121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Control</a:t>
          </a:r>
          <a:endParaRPr lang="en-IN" sz="1400" kern="1200" dirty="0"/>
        </a:p>
      </dsp:txBody>
      <dsp:txXfrm>
        <a:off x="2771407" y="3035329"/>
        <a:ext cx="2585184" cy="521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0DB6-A903-4541-A1AE-DF394205EF2B}">
      <dsp:nvSpPr>
        <dsp:cNvPr id="0" name=""/>
        <dsp:cNvSpPr/>
      </dsp:nvSpPr>
      <dsp:spPr>
        <a:xfrm>
          <a:off x="295784" y="755"/>
          <a:ext cx="1432776" cy="8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Merging</a:t>
          </a:r>
          <a:endParaRPr lang="en-GB" sz="1800" kern="1200" dirty="0"/>
        </a:p>
      </dsp:txBody>
      <dsp:txXfrm>
        <a:off x="295784" y="755"/>
        <a:ext cx="1432776" cy="859665"/>
      </dsp:txXfrm>
    </dsp:sp>
    <dsp:sp modelId="{A9EEDCEF-8BEA-40CA-BC2E-473066992B03}">
      <dsp:nvSpPr>
        <dsp:cNvPr id="0" name=""/>
        <dsp:cNvSpPr/>
      </dsp:nvSpPr>
      <dsp:spPr>
        <a:xfrm>
          <a:off x="1871838" y="755"/>
          <a:ext cx="1432776" cy="8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Intersections</a:t>
          </a:r>
          <a:endParaRPr lang="en-GB" sz="1800" kern="1200" dirty="0"/>
        </a:p>
      </dsp:txBody>
      <dsp:txXfrm>
        <a:off x="1871838" y="755"/>
        <a:ext cx="1432776" cy="859665"/>
      </dsp:txXfrm>
    </dsp:sp>
    <dsp:sp modelId="{02157EEE-0EDF-4C8B-A3E9-1E47B4CD6C94}">
      <dsp:nvSpPr>
        <dsp:cNvPr id="0" name=""/>
        <dsp:cNvSpPr/>
      </dsp:nvSpPr>
      <dsp:spPr>
        <a:xfrm>
          <a:off x="295784" y="1003698"/>
          <a:ext cx="1432776" cy="8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Parking</a:t>
          </a:r>
          <a:endParaRPr lang="en-GB" sz="1800" kern="1200" dirty="0"/>
        </a:p>
      </dsp:txBody>
      <dsp:txXfrm>
        <a:off x="295784" y="1003698"/>
        <a:ext cx="1432776" cy="859665"/>
      </dsp:txXfrm>
    </dsp:sp>
    <dsp:sp modelId="{B18F4217-2B19-4B67-963B-31BC6818AB56}">
      <dsp:nvSpPr>
        <dsp:cNvPr id="0" name=""/>
        <dsp:cNvSpPr/>
      </dsp:nvSpPr>
      <dsp:spPr>
        <a:xfrm>
          <a:off x="1871838" y="1003698"/>
          <a:ext cx="1432776" cy="8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Blockage</a:t>
          </a:r>
          <a:endParaRPr lang="en-GB" sz="1800" kern="1200" dirty="0"/>
        </a:p>
      </dsp:txBody>
      <dsp:txXfrm>
        <a:off x="1871838" y="1003698"/>
        <a:ext cx="1432776" cy="859665"/>
      </dsp:txXfrm>
    </dsp:sp>
    <dsp:sp modelId="{2DE97328-9521-4C79-ABFD-5366A8E8056D}">
      <dsp:nvSpPr>
        <dsp:cNvPr id="0" name=""/>
        <dsp:cNvSpPr/>
      </dsp:nvSpPr>
      <dsp:spPr>
        <a:xfrm>
          <a:off x="1083811" y="2006642"/>
          <a:ext cx="1432776" cy="8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Normal roads</a:t>
          </a:r>
          <a:endParaRPr lang="en-GB" sz="1800" kern="1200" dirty="0"/>
        </a:p>
      </dsp:txBody>
      <dsp:txXfrm>
        <a:off x="1083811" y="2006642"/>
        <a:ext cx="1432776" cy="859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042E-E597-4D27-BB47-A289A8C33372}">
      <dsp:nvSpPr>
        <dsp:cNvPr id="0" name=""/>
        <dsp:cNvSpPr/>
      </dsp:nvSpPr>
      <dsp:spPr>
        <a:xfrm>
          <a:off x="2341" y="233476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Immediate Move</a:t>
          </a:r>
          <a:endParaRPr lang="en-GB" sz="2700" kern="1200" dirty="0"/>
        </a:p>
      </dsp:txBody>
      <dsp:txXfrm>
        <a:off x="2341" y="233476"/>
        <a:ext cx="1857722" cy="1114633"/>
      </dsp:txXfrm>
    </dsp:sp>
    <dsp:sp modelId="{C2548FF1-2D35-4971-8854-690C21DE89FF}">
      <dsp:nvSpPr>
        <dsp:cNvPr id="0" name=""/>
        <dsp:cNvSpPr/>
      </dsp:nvSpPr>
      <dsp:spPr>
        <a:xfrm>
          <a:off x="2045835" y="233476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Trajectory generation</a:t>
          </a:r>
          <a:endParaRPr lang="en-GB" sz="2700" kern="1200" dirty="0"/>
        </a:p>
      </dsp:txBody>
      <dsp:txXfrm>
        <a:off x="2045835" y="233476"/>
        <a:ext cx="1857722" cy="1114633"/>
      </dsp:txXfrm>
    </dsp:sp>
    <dsp:sp modelId="{10590493-D498-4DB4-840B-E2741E1343CE}">
      <dsp:nvSpPr>
        <dsp:cNvPr id="0" name=""/>
        <dsp:cNvSpPr/>
      </dsp:nvSpPr>
      <dsp:spPr>
        <a:xfrm>
          <a:off x="4089330" y="233476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Trajectory validation</a:t>
          </a:r>
          <a:endParaRPr lang="en-GB" sz="2700" kern="1200" dirty="0"/>
        </a:p>
      </dsp:txBody>
      <dsp:txXfrm>
        <a:off x="4089330" y="233476"/>
        <a:ext cx="1857722" cy="1114633"/>
      </dsp:txXfrm>
    </dsp:sp>
    <dsp:sp modelId="{CBC69741-7DB0-4AE6-B874-76CF2E85C1C5}">
      <dsp:nvSpPr>
        <dsp:cNvPr id="0" name=""/>
        <dsp:cNvSpPr/>
      </dsp:nvSpPr>
      <dsp:spPr>
        <a:xfrm>
          <a:off x="6132824" y="233476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Trajectory extension</a:t>
          </a:r>
          <a:endParaRPr lang="en-GB" sz="2700" kern="1200" dirty="0"/>
        </a:p>
      </dsp:txBody>
      <dsp:txXfrm>
        <a:off x="6132824" y="233476"/>
        <a:ext cx="1857722" cy="1114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0.xml"/><Relationship Id="rId5" Type="http://schemas.openxmlformats.org/officeDocument/2006/relationships/image" Target="../media/image7.wmf"/><Relationship Id="rId10" Type="http://schemas.microsoft.com/office/2007/relationships/diagramDrawing" Target="../diagrams/drawing10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71" y="4447704"/>
            <a:ext cx="4032448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5148064" y="764704"/>
            <a:ext cx="3600400" cy="5472608"/>
          </a:xfrm>
          <a:prstGeom prst="ellips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Layers of Planning</a:t>
            </a:r>
            <a:endParaRPr lang="en-IN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4687039"/>
              </p:ext>
            </p:extLst>
          </p:nvPr>
        </p:nvGraphicFramePr>
        <p:xfrm>
          <a:off x="-684584" y="1436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 rot="16200000">
            <a:off x="-65137" y="3313609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dg Vest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dg Vest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dg Vest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dg Vest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dg Vest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charset="0"/>
              </a:defRPr>
            </a:lvl9pPr>
          </a:lstStyle>
          <a:p>
            <a:pPr eaLnBrk="1" hangingPunct="1"/>
            <a:r>
              <a:rPr lang="en-US" sz="4000" dirty="0"/>
              <a:t>Abstraction</a:t>
            </a:r>
            <a:endParaRPr lang="en-IN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5198971"/>
              </p:ext>
            </p:extLst>
          </p:nvPr>
        </p:nvGraphicFramePr>
        <p:xfrm>
          <a:off x="5148064" y="2146113"/>
          <a:ext cx="3600400" cy="286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283968" y="3902152"/>
            <a:ext cx="864096" cy="144016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Continual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08055" y="6101783"/>
            <a:ext cx="1368401" cy="476250"/>
          </a:xfrm>
        </p:spPr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1916832"/>
            <a:ext cx="7992888" cy="2160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16061" y="2762560"/>
            <a:ext cx="613316" cy="46878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03648" y="1628800"/>
            <a:ext cx="4824536" cy="288032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9888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Vision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483768" y="3240171"/>
            <a:ext cx="2592288" cy="10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Vehicle current position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961361" y="3057974"/>
            <a:ext cx="1978791" cy="10986"/>
          </a:xfrm>
          <a:prstGeom prst="straightConnector1">
            <a:avLst/>
          </a:prstGeom>
          <a:ln>
            <a:prstDash val="dash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>
            <a:off x="4679763" y="3359581"/>
            <a:ext cx="72258" cy="1865055"/>
          </a:xfrm>
          <a:prstGeom prst="straightConnector1">
            <a:avLst/>
          </a:prstGeom>
          <a:ln w="25400">
            <a:solidFill>
              <a:schemeClr val="bg1">
                <a:lumMod val="25000"/>
              </a:schemeClr>
            </a:solidFill>
            <a:prstDash val="soli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07022453"/>
              </p:ext>
            </p:extLst>
          </p:nvPr>
        </p:nvGraphicFramePr>
        <p:xfrm>
          <a:off x="683319" y="5087773"/>
          <a:ext cx="7992888" cy="158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 bwMode="auto">
          <a:xfrm>
            <a:off x="1619672" y="4581128"/>
            <a:ext cx="6192838" cy="64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Planning as the vehicle moves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6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1767251" y="2420888"/>
            <a:ext cx="6849028" cy="225644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Per-Segment Planning</a:t>
            </a:r>
            <a:endParaRPr lang="en-IN" dirty="0" smtClean="0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79728" y="1844824"/>
            <a:ext cx="8856605" cy="4341470"/>
            <a:chOff x="1305" y="8461"/>
            <a:chExt cx="8982" cy="3723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388" y="8996"/>
              <a:ext cx="3461" cy="1935"/>
            </a:xfrm>
            <a:prstGeom prst="rect">
              <a:avLst/>
            </a:prstGeom>
            <a:noFill/>
            <a:ln w="50800">
              <a:solidFill>
                <a:srgbClr val="00B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03" y="8996"/>
              <a:ext cx="3410" cy="1935"/>
            </a:xfrm>
            <a:prstGeom prst="rect">
              <a:avLst/>
            </a:prstGeom>
            <a:noFill/>
            <a:ln w="50800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AutoShape 25"/>
            <p:cNvCxnSpPr>
              <a:cxnSpLocks noChangeShapeType="1"/>
            </p:cNvCxnSpPr>
            <p:nvPr/>
          </p:nvCxnSpPr>
          <p:spPr bwMode="auto">
            <a:xfrm>
              <a:off x="2903" y="9145"/>
              <a:ext cx="3410" cy="0"/>
            </a:xfrm>
            <a:prstGeom prst="straightConnector1">
              <a:avLst/>
            </a:prstGeom>
            <a:noFill/>
            <a:ln w="508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26"/>
            <p:cNvCxnSpPr>
              <a:cxnSpLocks noChangeShapeType="1"/>
            </p:cNvCxnSpPr>
            <p:nvPr/>
          </p:nvCxnSpPr>
          <p:spPr bwMode="auto">
            <a:xfrm>
              <a:off x="4728" y="8841"/>
              <a:ext cx="3536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27"/>
            <p:cNvCxnSpPr>
              <a:cxnSpLocks noChangeShapeType="1"/>
            </p:cNvCxnSpPr>
            <p:nvPr/>
          </p:nvCxnSpPr>
          <p:spPr bwMode="auto">
            <a:xfrm>
              <a:off x="6313" y="9145"/>
              <a:ext cx="3536" cy="0"/>
            </a:xfrm>
            <a:prstGeom prst="straightConnector1">
              <a:avLst/>
            </a:prstGeom>
            <a:noFill/>
            <a:ln w="5080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577" y="9650"/>
              <a:ext cx="727" cy="4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604" y="9731"/>
              <a:ext cx="622" cy="4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AutoShape 30"/>
            <p:cNvCxnSpPr>
              <a:cxnSpLocks noChangeShapeType="1"/>
            </p:cNvCxnSpPr>
            <p:nvPr/>
          </p:nvCxnSpPr>
          <p:spPr bwMode="auto">
            <a:xfrm flipV="1">
              <a:off x="2903" y="9940"/>
              <a:ext cx="3410" cy="12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997" y="9057"/>
              <a:ext cx="151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dirty="0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Segment 1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592" y="8461"/>
              <a:ext cx="151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Segment 2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7513" y="9261"/>
              <a:ext cx="151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dirty="0">
                  <a:solidFill>
                    <a:srgbClr val="00B05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Segment 3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1305" y="9672"/>
              <a:ext cx="138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Vehicle current position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3496" y="9931"/>
              <a:ext cx="210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chemeClr val="bg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Planned trajectory for segment 1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875" y="9731"/>
              <a:ext cx="622" cy="40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5381" y="10052"/>
              <a:ext cx="2277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chemeClr val="bg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Vehicle planned position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728" y="8931"/>
              <a:ext cx="3505" cy="2124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7366" y="9706"/>
              <a:ext cx="179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 smtClean="0">
                  <a:solidFill>
                    <a:schemeClr val="bg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Obstacle</a:t>
              </a:r>
              <a:endParaRPr lang="en-GB" dirty="0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1858" y="11690"/>
              <a:ext cx="842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Moving by planned trajectory in segment 1 with a segment 1 only vision would result in vehicle coming too close to the obstacle. Hence segments are overlapped and the vehicle is re-planned at the entry of segment 2. </a:t>
              </a:r>
              <a:endParaRPr lang="en-GB" sz="20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51" name="Title 4"/>
          <p:cNvSpPr txBox="1">
            <a:spLocks/>
          </p:cNvSpPr>
          <p:nvPr/>
        </p:nvSpPr>
        <p:spPr bwMode="auto">
          <a:xfrm>
            <a:off x="1691530" y="4806280"/>
            <a:ext cx="6192838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pPr algn="ctr"/>
            <a:r>
              <a:rPr lang="en-US" dirty="0" smtClean="0"/>
              <a:t>Overlapping segment breakup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7654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192838" cy="1143000"/>
          </a:xfrm>
        </p:spPr>
        <p:txBody>
          <a:bodyPr/>
          <a:lstStyle/>
          <a:p>
            <a:r>
              <a:rPr lang="en-US" dirty="0" smtClean="0"/>
              <a:t>Communication – if available</a:t>
            </a:r>
            <a:endParaRPr lang="en-IN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6905673"/>
              </p:ext>
            </p:extLst>
          </p:nvPr>
        </p:nvGraphicFramePr>
        <p:xfrm>
          <a:off x="-857288" y="1643050"/>
          <a:ext cx="80010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6443172"/>
              </p:ext>
            </p:extLst>
          </p:nvPr>
        </p:nvGraphicFramePr>
        <p:xfrm>
          <a:off x="6072198" y="1071546"/>
          <a:ext cx="2833718" cy="30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904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Road Coordinate Axis System</a:t>
            </a:r>
            <a:endParaRPr lang="en-IN" dirty="0" smtClean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35477" cy="43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604092"/>
              </p:ext>
            </p:extLst>
          </p:nvPr>
        </p:nvGraphicFramePr>
        <p:xfrm>
          <a:off x="5061654" y="4149080"/>
          <a:ext cx="368681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654" y="4149080"/>
                        <a:ext cx="3686810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42558028"/>
              </p:ext>
            </p:extLst>
          </p:nvPr>
        </p:nvGraphicFramePr>
        <p:xfrm>
          <a:off x="179512" y="5629696"/>
          <a:ext cx="8352928" cy="103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2133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Intelligent Management of </a:t>
            </a:r>
            <a:br>
              <a:rPr lang="en-GB" dirty="0" smtClean="0"/>
            </a:br>
            <a:r>
              <a:rPr lang="en-GB" dirty="0" smtClean="0"/>
              <a:t>the Transportation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rout\figures\figure 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3457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59739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/>
              <a:t>Road map of Reading, United Kingdom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898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The study is based upon the notion of diversities, which may be </a:t>
            </a:r>
            <a:r>
              <a:rPr lang="en-GB" i="1" dirty="0" smtClean="0"/>
              <a:t>speed based diversity</a:t>
            </a:r>
            <a:r>
              <a:rPr lang="en-GB" dirty="0" smtClean="0"/>
              <a:t> or </a:t>
            </a:r>
            <a:r>
              <a:rPr lang="en-GB" i="1" dirty="0" smtClean="0"/>
              <a:t>task based diversity</a:t>
            </a:r>
            <a:r>
              <a:rPr lang="en-GB" dirty="0" smtClean="0"/>
              <a:t>. </a:t>
            </a:r>
          </a:p>
          <a:p>
            <a:pPr lvl="0"/>
            <a:r>
              <a:rPr lang="en-GB" dirty="0" smtClean="0"/>
              <a:t>Both recurrent and non-recurrent traffic is studied to overcome </a:t>
            </a:r>
            <a:r>
              <a:rPr lang="en-GB" i="1" dirty="0" smtClean="0"/>
              <a:t>congestion avoidance</a:t>
            </a:r>
            <a:r>
              <a:rPr lang="en-GB" dirty="0" smtClean="0"/>
              <a:t> which means applicability to any region depending upon its dynamics.</a:t>
            </a:r>
          </a:p>
          <a:p>
            <a:pPr lvl="0"/>
            <a:r>
              <a:rPr lang="en-GB" dirty="0" smtClean="0"/>
              <a:t>The different models studied vary from being </a:t>
            </a:r>
            <a:r>
              <a:rPr lang="en-GB" i="1" dirty="0" smtClean="0"/>
              <a:t>mostly semi-autonomous</a:t>
            </a:r>
            <a:r>
              <a:rPr lang="en-GB" dirty="0" smtClean="0"/>
              <a:t> to </a:t>
            </a:r>
            <a:r>
              <a:rPr lang="en-GB" i="1" dirty="0" smtClean="0"/>
              <a:t>mostly non semi-autonomous</a:t>
            </a:r>
            <a:r>
              <a:rPr lang="en-GB" dirty="0" smtClean="0"/>
              <a:t>, which covers all the stages of the evolution of traffic. </a:t>
            </a:r>
          </a:p>
          <a:p>
            <a:pPr lvl="0"/>
            <a:r>
              <a:rPr lang="en-GB" dirty="0" smtClean="0"/>
              <a:t>Different </a:t>
            </a:r>
            <a:r>
              <a:rPr lang="en-GB" i="1" dirty="0" smtClean="0"/>
              <a:t>traffic elements</a:t>
            </a:r>
            <a:r>
              <a:rPr lang="en-GB" dirty="0" smtClean="0"/>
              <a:t> including traffic lights, lane changes and routing are incorporated in the study.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9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Intelligent Management of </a:t>
            </a:r>
            <a:br>
              <a:rPr lang="en-GB" dirty="0"/>
            </a:br>
            <a:r>
              <a:rPr lang="en-GB" dirty="0"/>
              <a:t>the Transportation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105481"/>
              </p:ext>
            </p:extLst>
          </p:nvPr>
        </p:nvGraphicFramePr>
        <p:xfrm>
          <a:off x="395536" y="1600200"/>
          <a:ext cx="8496944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6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Autonomous Vehicles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0016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84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Software Architecture</a:t>
            </a:r>
            <a:endParaRPr lang="en-IN" dirty="0" smtClean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82925" y="1733550"/>
            <a:ext cx="2249488" cy="9112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Sensor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929313" y="1571625"/>
            <a:ext cx="2714625" cy="1187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Environment understanding</a:t>
            </a:r>
          </a:p>
        </p:txBody>
      </p:sp>
      <p:cxnSp>
        <p:nvCxnSpPr>
          <p:cNvPr id="8" name="AutoShape 4"/>
          <p:cNvCxnSpPr>
            <a:cxnSpLocks noChangeShapeType="1"/>
            <a:stCxn id="6" idx="6"/>
            <a:endCxn id="7" idx="2"/>
          </p:cNvCxnSpPr>
          <p:nvPr/>
        </p:nvCxnSpPr>
        <p:spPr bwMode="auto">
          <a:xfrm flipV="1">
            <a:off x="5332413" y="2165350"/>
            <a:ext cx="596900" cy="2381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357938" y="3286125"/>
            <a:ext cx="2112962" cy="9731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Sensor fusion</a:t>
            </a:r>
            <a:endParaRPr lang="en-US" dirty="0">
              <a:latin typeface="Times" pitchFamily="18" charset="0"/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2578100" y="2128838"/>
            <a:ext cx="5159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7358063" y="2714625"/>
            <a:ext cx="0" cy="5476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71813" y="3286125"/>
            <a:ext cx="2428875" cy="9731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Localization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00063" y="3429000"/>
            <a:ext cx="2112962" cy="6826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Planning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411538" y="4967288"/>
            <a:ext cx="2114550" cy="6826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Control</a:t>
            </a:r>
          </a:p>
        </p:txBody>
      </p: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H="1">
            <a:off x="5451475" y="3760788"/>
            <a:ext cx="900113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AutoShape 14"/>
          <p:cNvCxnSpPr>
            <a:cxnSpLocks noChangeShapeType="1"/>
          </p:cNvCxnSpPr>
          <p:nvPr/>
        </p:nvCxnSpPr>
        <p:spPr bwMode="auto">
          <a:xfrm flipH="1">
            <a:off x="2571750" y="3714750"/>
            <a:ext cx="479425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 rot="5400000" flipH="1" flipV="1">
            <a:off x="392907" y="4679156"/>
            <a:ext cx="1428750" cy="3571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AutoShape 16"/>
          <p:cNvCxnSpPr>
            <a:cxnSpLocks noChangeShapeType="1"/>
            <a:endCxn id="14" idx="2"/>
          </p:cNvCxnSpPr>
          <p:nvPr/>
        </p:nvCxnSpPr>
        <p:spPr bwMode="auto">
          <a:xfrm rot="16200000" flipH="1">
            <a:off x="2230438" y="4127500"/>
            <a:ext cx="1308100" cy="10541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flipV="1">
            <a:off x="5526088" y="5283200"/>
            <a:ext cx="515937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000750" y="4851400"/>
            <a:ext cx="2744788" cy="86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>
                <a:latin typeface="Times" pitchFamily="18" charset="0"/>
              </a:rPr>
              <a:t>Motion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85750" y="5572125"/>
            <a:ext cx="1428750" cy="785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Map</a:t>
            </a:r>
            <a:endParaRPr lang="en-IN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857375" y="5572125"/>
            <a:ext cx="1500188" cy="785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Mission</a:t>
            </a:r>
            <a:endParaRPr lang="en-IN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0063" y="1785938"/>
            <a:ext cx="2143125" cy="7858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Environment</a:t>
            </a:r>
            <a:endParaRPr lang="en-IN" dirty="0">
              <a:solidFill>
                <a:schemeClr val="tx1"/>
              </a:solidFill>
              <a:latin typeface="Times" pitchFamily="18" charset="0"/>
            </a:endParaRPr>
          </a:p>
        </p:txBody>
      </p:sp>
      <p:cxnSp>
        <p:nvCxnSpPr>
          <p:cNvPr id="24" name="AutoShape 15"/>
          <p:cNvCxnSpPr>
            <a:cxnSpLocks noChangeShapeType="1"/>
            <a:stCxn id="22" idx="0"/>
          </p:cNvCxnSpPr>
          <p:nvPr/>
        </p:nvCxnSpPr>
        <p:spPr bwMode="auto">
          <a:xfrm rot="16200000" flipV="1">
            <a:off x="1446213" y="4411663"/>
            <a:ext cx="1500187" cy="82073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4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Thesis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67334"/>
              </p:ext>
            </p:extLst>
          </p:nvPr>
        </p:nvGraphicFramePr>
        <p:xfrm>
          <a:off x="755650" y="1484784"/>
          <a:ext cx="79311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9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71600" y="1916832"/>
            <a:ext cx="7128792" cy="4542862"/>
            <a:chOff x="1790" y="4961"/>
            <a:chExt cx="5447" cy="488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90" y="5487"/>
              <a:ext cx="5447" cy="1943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077" y="5912"/>
              <a:ext cx="652" cy="4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GB" sz="1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31" y="6592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107" y="5821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256" y="5659"/>
              <a:ext cx="427" cy="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cxnSp>
          <p:nvCxnSpPr>
            <p:cNvPr id="14" name="AutoShape 26"/>
            <p:cNvCxnSpPr>
              <a:cxnSpLocks noChangeShapeType="1"/>
            </p:cNvCxnSpPr>
            <p:nvPr/>
          </p:nvCxnSpPr>
          <p:spPr bwMode="auto">
            <a:xfrm flipH="1">
              <a:off x="4570" y="5308"/>
              <a:ext cx="351" cy="42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7"/>
            <p:cNvCxnSpPr>
              <a:cxnSpLocks noChangeShapeType="1"/>
            </p:cNvCxnSpPr>
            <p:nvPr/>
          </p:nvCxnSpPr>
          <p:spPr bwMode="auto">
            <a:xfrm>
              <a:off x="5107" y="5299"/>
              <a:ext cx="202" cy="526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5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256" y="4961"/>
              <a:ext cx="176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Static Obstacles</a:t>
              </a:r>
              <a:endParaRPr lang="en-GB" sz="18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72" y="5769"/>
              <a:ext cx="415" cy="44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197" y="6175"/>
              <a:ext cx="777" cy="48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790" y="7671"/>
              <a:ext cx="5447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Select </a:t>
              </a:r>
              <a:r>
                <a:rPr lang="en-GB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the best </a:t>
              </a:r>
              <a:r>
                <a:rPr lang="en-GB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plan: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(a) </a:t>
              </a:r>
              <a:r>
                <a:rPr lang="en-GB" sz="1800" i="1" dirty="0" smtClean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overtakes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from right,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drifts left,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obstacles,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waits, (b)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follows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and both cross the obstacles while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waits, </a:t>
              </a:r>
              <a:endParaRPr lang="en-GB" sz="1800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c)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obstacles followed by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and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A, </a:t>
              </a:r>
              <a:endParaRPr lang="en-GB" sz="1800" i="1" dirty="0" smtClean="0">
                <a:effectLst/>
                <a:latin typeface="Times New Roman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800" dirty="0" smtClean="0">
                  <a:effectLst/>
                  <a:latin typeface="Times New Roman"/>
                  <a:ea typeface="Calibri"/>
                  <a:cs typeface="Times New Roman"/>
                </a:rPr>
                <a:t>(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d)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crosses the obstacle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from its left, while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follows </a:t>
              </a:r>
              <a:r>
                <a:rPr lang="en-GB" sz="1800" i="1" dirty="0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r>
                <a:rPr lang="en-GB" sz="1800" dirty="0">
                  <a:effectLst/>
                  <a:latin typeface="Times New Roman"/>
                  <a:ea typeface="Calibri"/>
                  <a:cs typeface="Times New Roman"/>
                </a:rPr>
                <a:t> to cross the others</a:t>
              </a:r>
              <a:endParaRPr lang="en-GB" sz="1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741" y="6501"/>
              <a:ext cx="415" cy="44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solidFill>
                    <a:srgbClr val="FFFFFF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a</a:t>
              </a:r>
              <a:endParaRPr lang="en-GB" sz="18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21" name="AutoShape 33"/>
            <p:cNvCxnSpPr>
              <a:cxnSpLocks noChangeShapeType="1"/>
            </p:cNvCxnSpPr>
            <p:nvPr/>
          </p:nvCxnSpPr>
          <p:spPr bwMode="auto">
            <a:xfrm flipH="1">
              <a:off x="5366" y="6897"/>
              <a:ext cx="263" cy="0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29" y="6149"/>
              <a:ext cx="3267" cy="462"/>
            </a:xfrm>
            <a:custGeom>
              <a:avLst/>
              <a:gdLst>
                <a:gd name="T0" fmla="*/ 0 w 3267"/>
                <a:gd name="T1" fmla="*/ 0 h 462"/>
                <a:gd name="T2" fmla="*/ 677 w 3267"/>
                <a:gd name="T3" fmla="*/ 443 h 462"/>
                <a:gd name="T4" fmla="*/ 1790 w 3267"/>
                <a:gd name="T5" fmla="*/ 113 h 462"/>
                <a:gd name="T6" fmla="*/ 3267 w 3267"/>
                <a:gd name="T7" fmla="*/ 11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7" h="462">
                  <a:moveTo>
                    <a:pt x="0" y="0"/>
                  </a:moveTo>
                  <a:cubicBezTo>
                    <a:pt x="189" y="212"/>
                    <a:pt x="379" y="424"/>
                    <a:pt x="677" y="443"/>
                  </a:cubicBezTo>
                  <a:cubicBezTo>
                    <a:pt x="975" y="462"/>
                    <a:pt x="1358" y="168"/>
                    <a:pt x="1790" y="113"/>
                  </a:cubicBezTo>
                  <a:cubicBezTo>
                    <a:pt x="2222" y="58"/>
                    <a:pt x="2744" y="85"/>
                    <a:pt x="3267" y="113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56" y="5813"/>
              <a:ext cx="1402" cy="336"/>
            </a:xfrm>
            <a:custGeom>
              <a:avLst/>
              <a:gdLst>
                <a:gd name="T0" fmla="*/ 0 w 1176"/>
                <a:gd name="T1" fmla="*/ 201 h 336"/>
                <a:gd name="T2" fmla="*/ 125 w 1176"/>
                <a:gd name="T3" fmla="*/ 12 h 336"/>
                <a:gd name="T4" fmla="*/ 500 w 1176"/>
                <a:gd name="T5" fmla="*/ 271 h 336"/>
                <a:gd name="T6" fmla="*/ 1176 w 11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6" h="336">
                  <a:moveTo>
                    <a:pt x="0" y="201"/>
                  </a:moveTo>
                  <a:cubicBezTo>
                    <a:pt x="21" y="100"/>
                    <a:pt x="42" y="0"/>
                    <a:pt x="125" y="12"/>
                  </a:cubicBezTo>
                  <a:cubicBezTo>
                    <a:pt x="208" y="24"/>
                    <a:pt x="325" y="217"/>
                    <a:pt x="500" y="271"/>
                  </a:cubicBezTo>
                  <a:cubicBezTo>
                    <a:pt x="675" y="325"/>
                    <a:pt x="925" y="330"/>
                    <a:pt x="1176" y="336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534" y="6446"/>
              <a:ext cx="750" cy="493"/>
            </a:xfrm>
            <a:custGeom>
              <a:avLst/>
              <a:gdLst>
                <a:gd name="T0" fmla="*/ 750 w 750"/>
                <a:gd name="T1" fmla="*/ 0 h 493"/>
                <a:gd name="T2" fmla="*/ 326 w 750"/>
                <a:gd name="T3" fmla="*/ 406 h 493"/>
                <a:gd name="T4" fmla="*/ 0 w 750"/>
                <a:gd name="T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0" h="493">
                  <a:moveTo>
                    <a:pt x="750" y="0"/>
                  </a:moveTo>
                  <a:cubicBezTo>
                    <a:pt x="600" y="162"/>
                    <a:pt x="451" y="324"/>
                    <a:pt x="326" y="406"/>
                  </a:cubicBezTo>
                  <a:cubicBezTo>
                    <a:pt x="201" y="488"/>
                    <a:pt x="100" y="490"/>
                    <a:pt x="0" y="493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dirty="0"/>
            </a:p>
          </p:txBody>
        </p:sp>
        <p:cxnSp>
          <p:nvCxnSpPr>
            <p:cNvPr id="25" name="AutoShape 37"/>
            <p:cNvCxnSpPr>
              <a:cxnSpLocks noChangeShapeType="1"/>
            </p:cNvCxnSpPr>
            <p:nvPr/>
          </p:nvCxnSpPr>
          <p:spPr bwMode="auto">
            <a:xfrm>
              <a:off x="5797" y="6252"/>
              <a:ext cx="224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/>
            <p:cNvCxnSpPr>
              <a:cxnSpLocks noChangeShapeType="1"/>
            </p:cNvCxnSpPr>
            <p:nvPr/>
          </p:nvCxnSpPr>
          <p:spPr bwMode="auto">
            <a:xfrm>
              <a:off x="4659" y="6149"/>
              <a:ext cx="224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99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 smtClean="0"/>
              <a:t>Various aspects of </a:t>
            </a:r>
            <a:r>
              <a:rPr lang="en-GB" sz="2000" i="1" dirty="0" smtClean="0"/>
              <a:t>unorganized traffic</a:t>
            </a:r>
            <a:r>
              <a:rPr lang="en-GB" sz="2000" dirty="0" smtClean="0"/>
              <a:t> (operating without lanes) are studied. </a:t>
            </a:r>
          </a:p>
          <a:p>
            <a:pPr lvl="0"/>
            <a:r>
              <a:rPr lang="en-GB" sz="2000" dirty="0" smtClean="0"/>
              <a:t>The problem of </a:t>
            </a:r>
            <a:r>
              <a:rPr lang="en-GB" sz="2000" i="1" dirty="0" smtClean="0"/>
              <a:t>trajectory planning</a:t>
            </a:r>
            <a:r>
              <a:rPr lang="en-GB" sz="2000" dirty="0" smtClean="0"/>
              <a:t> for unorganized traffic in a diverse multi-vehicle scenario is studied, while the literature is largely focussed on the study of the organized counterpart.</a:t>
            </a:r>
          </a:p>
          <a:p>
            <a:pPr lvl="0"/>
            <a:r>
              <a:rPr lang="en-GB" sz="2000" dirty="0" smtClean="0"/>
              <a:t>The algorithm framework is generalized to the cases in which traffic intermingles on both sides of a dual carriageway (or the vehicles partly occupy the </a:t>
            </a:r>
            <a:r>
              <a:rPr lang="en-GB" sz="2000" i="1" dirty="0" smtClean="0"/>
              <a:t>wrong side</a:t>
            </a:r>
            <a:r>
              <a:rPr lang="en-GB" sz="2000" dirty="0" smtClean="0"/>
              <a:t>) for higher traffic efficiency (usually implying overtaking).</a:t>
            </a:r>
          </a:p>
          <a:p>
            <a:pPr lvl="0"/>
            <a:r>
              <a:rPr lang="en-GB" sz="2000" dirty="0" smtClean="0"/>
              <a:t>A new coordinate axis system called the </a:t>
            </a:r>
            <a:r>
              <a:rPr lang="en-GB" sz="2000" i="1" dirty="0" smtClean="0"/>
              <a:t>road coordinate axis system</a:t>
            </a:r>
            <a:r>
              <a:rPr lang="en-GB" sz="2000" dirty="0" smtClean="0"/>
              <a:t> is designed for enhanced performance with curved and variable width roads.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57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Organized and Unorganized Traffic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4126557"/>
            <a:ext cx="2448198" cy="5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Organized</a:t>
            </a:r>
            <a:endParaRPr lang="en-US" dirty="0"/>
          </a:p>
        </p:txBody>
      </p:sp>
      <p:pic>
        <p:nvPicPr>
          <p:cNvPr id="9" name="Picture 4" descr="C:\Users\kala\Desktop\motorway-traff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5653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1920" y="6237312"/>
            <a:ext cx="5137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Image Courtesy: railway-technical.com, blogs.abc.net.au/</a:t>
            </a:r>
            <a:endParaRPr lang="en-GB" sz="1600" dirty="0"/>
          </a:p>
        </p:txBody>
      </p:sp>
      <p:pic>
        <p:nvPicPr>
          <p:cNvPr id="11" name="Picture 5" descr="C:\Users\kala\Desktop\india_traff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9955"/>
            <a:ext cx="3329737" cy="24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28793" y="2843217"/>
            <a:ext cx="2448198" cy="5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Unorganized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Unorganized Traffic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1939592"/>
              </p:ext>
            </p:extLst>
          </p:nvPr>
        </p:nvGraphicFramePr>
        <p:xfrm>
          <a:off x="142872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3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dirty="0" smtClean="0"/>
              <a:t>Unorganized Traffic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902853"/>
              </p:ext>
            </p:extLst>
          </p:nvPr>
        </p:nvGraphicFramePr>
        <p:xfrm>
          <a:off x="1428728" y="1844824"/>
          <a:ext cx="67436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88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186</TotalTime>
  <Words>667</Words>
  <Application>Microsoft Office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</vt:lpstr>
      <vt:lpstr>Calibri</vt:lpstr>
      <vt:lpstr>Rdg Vesta</vt:lpstr>
      <vt:lpstr>Times New Roman</vt:lpstr>
      <vt:lpstr>Rdg_PP_without_R_WHITE_slides</vt:lpstr>
      <vt:lpstr>Equation</vt:lpstr>
      <vt:lpstr>Motion Planning for Multiple Autonomous Vehicles </vt:lpstr>
      <vt:lpstr>Autonomous Vehicles</vt:lpstr>
      <vt:lpstr>Software Architecture</vt:lpstr>
      <vt:lpstr>Thesis</vt:lpstr>
      <vt:lpstr>Trajectory Generation</vt:lpstr>
      <vt:lpstr>Key Contributions</vt:lpstr>
      <vt:lpstr>Organized and Unorganized Traffic</vt:lpstr>
      <vt:lpstr>Unorganized Traffic</vt:lpstr>
      <vt:lpstr>Unorganized Traffic</vt:lpstr>
      <vt:lpstr>Layers of Planning</vt:lpstr>
      <vt:lpstr>Continual Planning</vt:lpstr>
      <vt:lpstr>Per-Segment Planning</vt:lpstr>
      <vt:lpstr>Communication – if available</vt:lpstr>
      <vt:lpstr>Road Coordinate Axis System</vt:lpstr>
      <vt:lpstr>Intelligent Management of  the Transportation System</vt:lpstr>
      <vt:lpstr>Key Contributions</vt:lpstr>
      <vt:lpstr>Intelligent Management of  the Transportation System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70</cp:revision>
  <cp:lastPrinted>2006-09-19T14:59:33Z</cp:lastPrinted>
  <dcterms:created xsi:type="dcterms:W3CDTF">2012-12-29T19:01:42Z</dcterms:created>
  <dcterms:modified xsi:type="dcterms:W3CDTF">2013-02-18T18:36:32Z</dcterms:modified>
</cp:coreProperties>
</file>