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83" r:id="rId19"/>
    <p:sldId id="276" r:id="rId20"/>
    <p:sldId id="275" r:id="rId21"/>
    <p:sldId id="284" r:id="rId22"/>
    <p:sldId id="277" r:id="rId23"/>
    <p:sldId id="278" r:id="rId24"/>
    <p:sldId id="279" r:id="rId25"/>
    <p:sldId id="280" r:id="rId26"/>
    <p:sldId id="281" r:id="rId27"/>
    <p:sldId id="286" r:id="rId28"/>
    <p:sldId id="285" r:id="rId29"/>
    <p:sldId id="282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3" r:id="rId39"/>
  </p:sldIdLst>
  <p:sldSz cx="9144000" cy="6858000" type="screen4x3"/>
  <p:notesSz cx="6718300" cy="9867900"/>
  <p:embeddedFontLst>
    <p:embeddedFont>
      <p:font typeface="Rdg Vesta" panose="020B0604020202020204" charset="0"/>
      <p:regular r:id="rId42"/>
      <p:bold r:id="rId43"/>
      <p:italic r:id="rId44"/>
      <p:boldItalic r:id="rId4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4D5C48-A77B-4989-8A3F-40309495EEA3}">
          <p14:sldIdLst>
            <p14:sldId id="256"/>
            <p14:sldId id="257"/>
            <p14:sldId id="259"/>
            <p14:sldId id="260"/>
            <p14:sldId id="263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1"/>
            <p14:sldId id="274"/>
            <p14:sldId id="283"/>
            <p14:sldId id="276"/>
            <p14:sldId id="275"/>
            <p14:sldId id="284"/>
            <p14:sldId id="277"/>
            <p14:sldId id="278"/>
            <p14:sldId id="279"/>
            <p14:sldId id="280"/>
            <p14:sldId id="281"/>
            <p14:sldId id="286"/>
            <p14:sldId id="285"/>
            <p14:sldId id="282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35"/>
    <a:srgbClr val="D799A1"/>
    <a:srgbClr val="BF007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1" d="100"/>
          <a:sy n="71" d="100"/>
        </p:scale>
        <p:origin x="-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6EC0B-148A-42B4-812C-E53257349DF6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A96BBE02-4E98-423F-A72E-757156B22191}">
      <dgm:prSet phldrT="[Text]"/>
      <dgm:spPr/>
      <dgm:t>
        <a:bodyPr/>
        <a:lstStyle/>
        <a:p>
          <a:r>
            <a:rPr lang="en-GB" dirty="0" smtClean="0"/>
            <a:t>Speed Diversity</a:t>
          </a:r>
          <a:endParaRPr lang="en-GB" dirty="0"/>
        </a:p>
      </dgm:t>
    </dgm:pt>
    <dgm:pt modelId="{E560B777-2C5C-4E29-A84C-ED11D25B034F}" type="parTrans" cxnId="{DF63C1B6-28E9-4013-95DE-BC4604283937}">
      <dgm:prSet/>
      <dgm:spPr/>
      <dgm:t>
        <a:bodyPr/>
        <a:lstStyle/>
        <a:p>
          <a:endParaRPr lang="en-GB"/>
        </a:p>
      </dgm:t>
    </dgm:pt>
    <dgm:pt modelId="{02B1FFDF-51F4-45C7-BC32-C9F774530795}" type="sibTrans" cxnId="{DF63C1B6-28E9-4013-95DE-BC4604283937}">
      <dgm:prSet/>
      <dgm:spPr/>
      <dgm:t>
        <a:bodyPr/>
        <a:lstStyle/>
        <a:p>
          <a:endParaRPr lang="en-GB"/>
        </a:p>
      </dgm:t>
    </dgm:pt>
    <dgm:pt modelId="{BA4527C8-A4F1-4965-9882-8C1273FA95DE}">
      <dgm:prSet phldrT="[Text]"/>
      <dgm:spPr/>
      <dgm:t>
        <a:bodyPr/>
        <a:lstStyle/>
        <a:p>
          <a:r>
            <a:rPr lang="en-GB" dirty="0" smtClean="0"/>
            <a:t>Size Diversity</a:t>
          </a:r>
          <a:endParaRPr lang="en-GB" dirty="0"/>
        </a:p>
      </dgm:t>
    </dgm:pt>
    <dgm:pt modelId="{70B69E58-594D-44CD-BF27-680586B568A8}" type="parTrans" cxnId="{EF37424A-E861-469D-BAF5-892D6A6088AE}">
      <dgm:prSet/>
      <dgm:spPr/>
      <dgm:t>
        <a:bodyPr/>
        <a:lstStyle/>
        <a:p>
          <a:endParaRPr lang="en-GB"/>
        </a:p>
      </dgm:t>
    </dgm:pt>
    <dgm:pt modelId="{0821E96C-60C8-400F-A157-8FBC026A62F4}" type="sibTrans" cxnId="{EF37424A-E861-469D-BAF5-892D6A6088AE}">
      <dgm:prSet/>
      <dgm:spPr/>
      <dgm:t>
        <a:bodyPr/>
        <a:lstStyle/>
        <a:p>
          <a:endParaRPr lang="en-GB"/>
        </a:p>
      </dgm:t>
    </dgm:pt>
    <dgm:pt modelId="{E626917D-61E6-4BA8-BD5B-73F716E8AD8D}">
      <dgm:prSet phldrT="[Text]"/>
      <dgm:spPr/>
      <dgm:t>
        <a:bodyPr/>
        <a:lstStyle/>
        <a:p>
          <a:r>
            <a:rPr lang="en-GB" dirty="0" smtClean="0"/>
            <a:t>Task Diversity</a:t>
          </a:r>
          <a:endParaRPr lang="en-GB" dirty="0"/>
        </a:p>
      </dgm:t>
    </dgm:pt>
    <dgm:pt modelId="{E993AFED-C7B5-40BD-88A8-532AB4538685}" type="parTrans" cxnId="{E65DFB6D-22DD-45DD-B09E-A35BB4A711C5}">
      <dgm:prSet/>
      <dgm:spPr/>
      <dgm:t>
        <a:bodyPr/>
        <a:lstStyle/>
        <a:p>
          <a:endParaRPr lang="en-GB"/>
        </a:p>
      </dgm:t>
    </dgm:pt>
    <dgm:pt modelId="{DAA52000-CEA2-434A-87BB-7E4F3CD6B549}" type="sibTrans" cxnId="{E65DFB6D-22DD-45DD-B09E-A35BB4A711C5}">
      <dgm:prSet/>
      <dgm:spPr/>
      <dgm:t>
        <a:bodyPr/>
        <a:lstStyle/>
        <a:p>
          <a:endParaRPr lang="en-GB"/>
        </a:p>
      </dgm:t>
    </dgm:pt>
    <dgm:pt modelId="{95326541-3858-465A-A3EC-13410BEDBC53}" type="pres">
      <dgm:prSet presAssocID="{ABE6EC0B-148A-42B4-812C-E53257349DF6}" presName="Name0" presStyleCnt="0">
        <dgm:presLayoutVars>
          <dgm:dir/>
          <dgm:animLvl val="lvl"/>
          <dgm:resizeHandles val="exact"/>
        </dgm:presLayoutVars>
      </dgm:prSet>
      <dgm:spPr/>
    </dgm:pt>
    <dgm:pt modelId="{ECF602D1-E31F-4150-A3CD-CB6DBF52DF20}" type="pres">
      <dgm:prSet presAssocID="{ABE6EC0B-148A-42B4-812C-E53257349DF6}" presName="dummy" presStyleCnt="0"/>
      <dgm:spPr/>
    </dgm:pt>
    <dgm:pt modelId="{D007A8F3-29F0-45EF-8C83-A3614A4F074A}" type="pres">
      <dgm:prSet presAssocID="{ABE6EC0B-148A-42B4-812C-E53257349DF6}" presName="linH" presStyleCnt="0"/>
      <dgm:spPr/>
    </dgm:pt>
    <dgm:pt modelId="{5D2115F7-29D4-454B-BF31-3F7AAD353780}" type="pres">
      <dgm:prSet presAssocID="{ABE6EC0B-148A-42B4-812C-E53257349DF6}" presName="padding1" presStyleCnt="0"/>
      <dgm:spPr/>
    </dgm:pt>
    <dgm:pt modelId="{D03E0170-BDBC-455E-9EC5-6091F62D7B43}" type="pres">
      <dgm:prSet presAssocID="{A96BBE02-4E98-423F-A72E-757156B22191}" presName="linV" presStyleCnt="0"/>
      <dgm:spPr/>
    </dgm:pt>
    <dgm:pt modelId="{036E2362-31D3-45E7-9BE6-42D60C33368D}" type="pres">
      <dgm:prSet presAssocID="{A96BBE02-4E98-423F-A72E-757156B22191}" presName="spVertical1" presStyleCnt="0"/>
      <dgm:spPr/>
    </dgm:pt>
    <dgm:pt modelId="{9BF58F59-BCC9-4381-A102-E4EE08AB9F9A}" type="pres">
      <dgm:prSet presAssocID="{A96BBE02-4E98-423F-A72E-757156B22191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BBF2BB-945D-4CF4-87D2-B960E6448C92}" type="pres">
      <dgm:prSet presAssocID="{A96BBE02-4E98-423F-A72E-757156B22191}" presName="spVertical2" presStyleCnt="0"/>
      <dgm:spPr/>
    </dgm:pt>
    <dgm:pt modelId="{E4B1B610-10A4-4EA9-9DF3-6230D0E2AEAE}" type="pres">
      <dgm:prSet presAssocID="{A96BBE02-4E98-423F-A72E-757156B22191}" presName="spVertical3" presStyleCnt="0"/>
      <dgm:spPr/>
    </dgm:pt>
    <dgm:pt modelId="{DB056303-C487-4A8E-AD75-51392119A3AF}" type="pres">
      <dgm:prSet presAssocID="{02B1FFDF-51F4-45C7-BC32-C9F774530795}" presName="space" presStyleCnt="0"/>
      <dgm:spPr/>
    </dgm:pt>
    <dgm:pt modelId="{9D07A5CF-A2D0-47F0-8B26-7879193DE9C2}" type="pres">
      <dgm:prSet presAssocID="{BA4527C8-A4F1-4965-9882-8C1273FA95DE}" presName="linV" presStyleCnt="0"/>
      <dgm:spPr/>
    </dgm:pt>
    <dgm:pt modelId="{0D617A19-7877-413B-8F30-5F2CE66F0955}" type="pres">
      <dgm:prSet presAssocID="{BA4527C8-A4F1-4965-9882-8C1273FA95DE}" presName="spVertical1" presStyleCnt="0"/>
      <dgm:spPr/>
    </dgm:pt>
    <dgm:pt modelId="{2D7D38FF-E151-4B9D-BB79-FD39590CDC94}" type="pres">
      <dgm:prSet presAssocID="{BA4527C8-A4F1-4965-9882-8C1273FA95D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193DE3-A584-490B-A646-71B8B738DB53}" type="pres">
      <dgm:prSet presAssocID="{BA4527C8-A4F1-4965-9882-8C1273FA95DE}" presName="spVertical2" presStyleCnt="0"/>
      <dgm:spPr/>
    </dgm:pt>
    <dgm:pt modelId="{B62849AB-40B8-44B4-9015-DBFBEF65B871}" type="pres">
      <dgm:prSet presAssocID="{BA4527C8-A4F1-4965-9882-8C1273FA95DE}" presName="spVertical3" presStyleCnt="0"/>
      <dgm:spPr/>
    </dgm:pt>
    <dgm:pt modelId="{CE787A3F-89B9-4235-90CA-6F2045D0BB73}" type="pres">
      <dgm:prSet presAssocID="{0821E96C-60C8-400F-A157-8FBC026A62F4}" presName="space" presStyleCnt="0"/>
      <dgm:spPr/>
    </dgm:pt>
    <dgm:pt modelId="{756AA4FD-8DF6-4C84-9219-5E8DBC76BCCB}" type="pres">
      <dgm:prSet presAssocID="{E626917D-61E6-4BA8-BD5B-73F716E8AD8D}" presName="linV" presStyleCnt="0"/>
      <dgm:spPr/>
    </dgm:pt>
    <dgm:pt modelId="{1D433AF5-CB41-41AF-A181-F07BAE2EFB1B}" type="pres">
      <dgm:prSet presAssocID="{E626917D-61E6-4BA8-BD5B-73F716E8AD8D}" presName="spVertical1" presStyleCnt="0"/>
      <dgm:spPr/>
    </dgm:pt>
    <dgm:pt modelId="{DF1700E0-2AB2-41C6-9486-FF0BDF834061}" type="pres">
      <dgm:prSet presAssocID="{E626917D-61E6-4BA8-BD5B-73F716E8AD8D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8559F-3A8E-4BB2-855F-6412411F0DDC}" type="pres">
      <dgm:prSet presAssocID="{E626917D-61E6-4BA8-BD5B-73F716E8AD8D}" presName="spVertical2" presStyleCnt="0"/>
      <dgm:spPr/>
    </dgm:pt>
    <dgm:pt modelId="{277E7035-382A-4515-BB9A-BFDB75481F27}" type="pres">
      <dgm:prSet presAssocID="{E626917D-61E6-4BA8-BD5B-73F716E8AD8D}" presName="spVertical3" presStyleCnt="0"/>
      <dgm:spPr/>
    </dgm:pt>
    <dgm:pt modelId="{2AAF1902-3F02-424C-95CF-EC8039CFDD94}" type="pres">
      <dgm:prSet presAssocID="{ABE6EC0B-148A-42B4-812C-E53257349DF6}" presName="padding2" presStyleCnt="0"/>
      <dgm:spPr/>
    </dgm:pt>
    <dgm:pt modelId="{4EF40143-EC40-4332-896D-BBC3721DFD26}" type="pres">
      <dgm:prSet presAssocID="{ABE6EC0B-148A-42B4-812C-E53257349DF6}" presName="negArrow" presStyleCnt="0"/>
      <dgm:spPr/>
    </dgm:pt>
    <dgm:pt modelId="{EEAD2C19-13D4-4877-9B99-02E643206D60}" type="pres">
      <dgm:prSet presAssocID="{ABE6EC0B-148A-42B4-812C-E53257349DF6}" presName="backgroundArrow" presStyleLbl="node1" presStyleIdx="0" presStyleCnt="1"/>
      <dgm:spPr/>
    </dgm:pt>
  </dgm:ptLst>
  <dgm:cxnLst>
    <dgm:cxn modelId="{EF37424A-E861-469D-BAF5-892D6A6088AE}" srcId="{ABE6EC0B-148A-42B4-812C-E53257349DF6}" destId="{BA4527C8-A4F1-4965-9882-8C1273FA95DE}" srcOrd="1" destOrd="0" parTransId="{70B69E58-594D-44CD-BF27-680586B568A8}" sibTransId="{0821E96C-60C8-400F-A157-8FBC026A62F4}"/>
    <dgm:cxn modelId="{BA086760-0CA2-457E-8E59-94DC269BB556}" type="presOf" srcId="{E626917D-61E6-4BA8-BD5B-73F716E8AD8D}" destId="{DF1700E0-2AB2-41C6-9486-FF0BDF834061}" srcOrd="0" destOrd="0" presId="urn:microsoft.com/office/officeart/2005/8/layout/hProcess3"/>
    <dgm:cxn modelId="{E65DFB6D-22DD-45DD-B09E-A35BB4A711C5}" srcId="{ABE6EC0B-148A-42B4-812C-E53257349DF6}" destId="{E626917D-61E6-4BA8-BD5B-73F716E8AD8D}" srcOrd="2" destOrd="0" parTransId="{E993AFED-C7B5-40BD-88A8-532AB4538685}" sibTransId="{DAA52000-CEA2-434A-87BB-7E4F3CD6B549}"/>
    <dgm:cxn modelId="{124F9E30-F513-482F-8AD0-6607E03021FF}" type="presOf" srcId="{BA4527C8-A4F1-4965-9882-8C1273FA95DE}" destId="{2D7D38FF-E151-4B9D-BB79-FD39590CDC94}" srcOrd="0" destOrd="0" presId="urn:microsoft.com/office/officeart/2005/8/layout/hProcess3"/>
    <dgm:cxn modelId="{CF9969D8-CBC4-4E06-86CA-3A46C57EB884}" type="presOf" srcId="{ABE6EC0B-148A-42B4-812C-E53257349DF6}" destId="{95326541-3858-465A-A3EC-13410BEDBC53}" srcOrd="0" destOrd="0" presId="urn:microsoft.com/office/officeart/2005/8/layout/hProcess3"/>
    <dgm:cxn modelId="{9F17E04C-34FC-488A-A826-8A7E3B823FE1}" type="presOf" srcId="{A96BBE02-4E98-423F-A72E-757156B22191}" destId="{9BF58F59-BCC9-4381-A102-E4EE08AB9F9A}" srcOrd="0" destOrd="0" presId="urn:microsoft.com/office/officeart/2005/8/layout/hProcess3"/>
    <dgm:cxn modelId="{DF63C1B6-28E9-4013-95DE-BC4604283937}" srcId="{ABE6EC0B-148A-42B4-812C-E53257349DF6}" destId="{A96BBE02-4E98-423F-A72E-757156B22191}" srcOrd="0" destOrd="0" parTransId="{E560B777-2C5C-4E29-A84C-ED11D25B034F}" sibTransId="{02B1FFDF-51F4-45C7-BC32-C9F774530795}"/>
    <dgm:cxn modelId="{B247BE1C-62A8-474E-9F4B-C7EF0A819E26}" type="presParOf" srcId="{95326541-3858-465A-A3EC-13410BEDBC53}" destId="{ECF602D1-E31F-4150-A3CD-CB6DBF52DF20}" srcOrd="0" destOrd="0" presId="urn:microsoft.com/office/officeart/2005/8/layout/hProcess3"/>
    <dgm:cxn modelId="{708E8CFE-5B9D-4D5B-8EEB-7F34A68E920C}" type="presParOf" srcId="{95326541-3858-465A-A3EC-13410BEDBC53}" destId="{D007A8F3-29F0-45EF-8C83-A3614A4F074A}" srcOrd="1" destOrd="0" presId="urn:microsoft.com/office/officeart/2005/8/layout/hProcess3"/>
    <dgm:cxn modelId="{01E96A24-0C10-438C-B2AD-D7573983575F}" type="presParOf" srcId="{D007A8F3-29F0-45EF-8C83-A3614A4F074A}" destId="{5D2115F7-29D4-454B-BF31-3F7AAD353780}" srcOrd="0" destOrd="0" presId="urn:microsoft.com/office/officeart/2005/8/layout/hProcess3"/>
    <dgm:cxn modelId="{AA9E66B6-42D0-4F81-9B33-88027CA1127F}" type="presParOf" srcId="{D007A8F3-29F0-45EF-8C83-A3614A4F074A}" destId="{D03E0170-BDBC-455E-9EC5-6091F62D7B43}" srcOrd="1" destOrd="0" presId="urn:microsoft.com/office/officeart/2005/8/layout/hProcess3"/>
    <dgm:cxn modelId="{01B02BFB-B311-47CA-A49D-3D4F07EA2B48}" type="presParOf" srcId="{D03E0170-BDBC-455E-9EC5-6091F62D7B43}" destId="{036E2362-31D3-45E7-9BE6-42D60C33368D}" srcOrd="0" destOrd="0" presId="urn:microsoft.com/office/officeart/2005/8/layout/hProcess3"/>
    <dgm:cxn modelId="{7AC7E8E2-CE96-4974-8998-06CD593DBE0C}" type="presParOf" srcId="{D03E0170-BDBC-455E-9EC5-6091F62D7B43}" destId="{9BF58F59-BCC9-4381-A102-E4EE08AB9F9A}" srcOrd="1" destOrd="0" presId="urn:microsoft.com/office/officeart/2005/8/layout/hProcess3"/>
    <dgm:cxn modelId="{2B557225-0ED7-4CD0-B8DB-D1B74694980E}" type="presParOf" srcId="{D03E0170-BDBC-455E-9EC5-6091F62D7B43}" destId="{BABBF2BB-945D-4CF4-87D2-B960E6448C92}" srcOrd="2" destOrd="0" presId="urn:microsoft.com/office/officeart/2005/8/layout/hProcess3"/>
    <dgm:cxn modelId="{CD2E7B69-F1BC-42BE-B84A-FAC97843B290}" type="presParOf" srcId="{D03E0170-BDBC-455E-9EC5-6091F62D7B43}" destId="{E4B1B610-10A4-4EA9-9DF3-6230D0E2AEAE}" srcOrd="3" destOrd="0" presId="urn:microsoft.com/office/officeart/2005/8/layout/hProcess3"/>
    <dgm:cxn modelId="{50D8254A-CD50-4AF8-8CAC-1639E257A9FE}" type="presParOf" srcId="{D007A8F3-29F0-45EF-8C83-A3614A4F074A}" destId="{DB056303-C487-4A8E-AD75-51392119A3AF}" srcOrd="2" destOrd="0" presId="urn:microsoft.com/office/officeart/2005/8/layout/hProcess3"/>
    <dgm:cxn modelId="{952B1068-CEAE-4ED4-B4C5-A095C5A9247B}" type="presParOf" srcId="{D007A8F3-29F0-45EF-8C83-A3614A4F074A}" destId="{9D07A5CF-A2D0-47F0-8B26-7879193DE9C2}" srcOrd="3" destOrd="0" presId="urn:microsoft.com/office/officeart/2005/8/layout/hProcess3"/>
    <dgm:cxn modelId="{22DF21EF-EE7E-4582-A76A-3693528A0747}" type="presParOf" srcId="{9D07A5CF-A2D0-47F0-8B26-7879193DE9C2}" destId="{0D617A19-7877-413B-8F30-5F2CE66F0955}" srcOrd="0" destOrd="0" presId="urn:microsoft.com/office/officeart/2005/8/layout/hProcess3"/>
    <dgm:cxn modelId="{DF10923C-4D5C-4E05-8226-38A63122D46A}" type="presParOf" srcId="{9D07A5CF-A2D0-47F0-8B26-7879193DE9C2}" destId="{2D7D38FF-E151-4B9D-BB79-FD39590CDC94}" srcOrd="1" destOrd="0" presId="urn:microsoft.com/office/officeart/2005/8/layout/hProcess3"/>
    <dgm:cxn modelId="{84C31BBA-0981-4437-AD48-DFCAD885B677}" type="presParOf" srcId="{9D07A5CF-A2D0-47F0-8B26-7879193DE9C2}" destId="{23193DE3-A584-490B-A646-71B8B738DB53}" srcOrd="2" destOrd="0" presId="urn:microsoft.com/office/officeart/2005/8/layout/hProcess3"/>
    <dgm:cxn modelId="{7752EA0C-CD5F-483D-B951-2F8F9556140A}" type="presParOf" srcId="{9D07A5CF-A2D0-47F0-8B26-7879193DE9C2}" destId="{B62849AB-40B8-44B4-9015-DBFBEF65B871}" srcOrd="3" destOrd="0" presId="urn:microsoft.com/office/officeart/2005/8/layout/hProcess3"/>
    <dgm:cxn modelId="{79C9E434-B4CC-4C41-8F7D-39E23CA88FE3}" type="presParOf" srcId="{D007A8F3-29F0-45EF-8C83-A3614A4F074A}" destId="{CE787A3F-89B9-4235-90CA-6F2045D0BB73}" srcOrd="4" destOrd="0" presId="urn:microsoft.com/office/officeart/2005/8/layout/hProcess3"/>
    <dgm:cxn modelId="{02993AB2-DD58-4DB7-A4F1-0D44A6BDE992}" type="presParOf" srcId="{D007A8F3-29F0-45EF-8C83-A3614A4F074A}" destId="{756AA4FD-8DF6-4C84-9219-5E8DBC76BCCB}" srcOrd="5" destOrd="0" presId="urn:microsoft.com/office/officeart/2005/8/layout/hProcess3"/>
    <dgm:cxn modelId="{9C9C97FF-C84D-4017-9E4D-1DE978B0464F}" type="presParOf" srcId="{756AA4FD-8DF6-4C84-9219-5E8DBC76BCCB}" destId="{1D433AF5-CB41-41AF-A181-F07BAE2EFB1B}" srcOrd="0" destOrd="0" presId="urn:microsoft.com/office/officeart/2005/8/layout/hProcess3"/>
    <dgm:cxn modelId="{6C485031-8A8C-4867-9A7F-06F00556A202}" type="presParOf" srcId="{756AA4FD-8DF6-4C84-9219-5E8DBC76BCCB}" destId="{DF1700E0-2AB2-41C6-9486-FF0BDF834061}" srcOrd="1" destOrd="0" presId="urn:microsoft.com/office/officeart/2005/8/layout/hProcess3"/>
    <dgm:cxn modelId="{F38E824F-C38D-4F5F-BB11-E29073FA453B}" type="presParOf" srcId="{756AA4FD-8DF6-4C84-9219-5E8DBC76BCCB}" destId="{3A98559F-3A8E-4BB2-855F-6412411F0DDC}" srcOrd="2" destOrd="0" presId="urn:microsoft.com/office/officeart/2005/8/layout/hProcess3"/>
    <dgm:cxn modelId="{793D09A2-22C2-4D92-B1D5-637EB2EB45EC}" type="presParOf" srcId="{756AA4FD-8DF6-4C84-9219-5E8DBC76BCCB}" destId="{277E7035-382A-4515-BB9A-BFDB75481F27}" srcOrd="3" destOrd="0" presId="urn:microsoft.com/office/officeart/2005/8/layout/hProcess3"/>
    <dgm:cxn modelId="{442C5D80-3FD0-4BD0-BD3B-E31C920F6F9F}" type="presParOf" srcId="{D007A8F3-29F0-45EF-8C83-A3614A4F074A}" destId="{2AAF1902-3F02-424C-95CF-EC8039CFDD94}" srcOrd="6" destOrd="0" presId="urn:microsoft.com/office/officeart/2005/8/layout/hProcess3"/>
    <dgm:cxn modelId="{CBEDD463-47A0-43D7-8ADC-B9A0EDE0C54B}" type="presParOf" srcId="{D007A8F3-29F0-45EF-8C83-A3614A4F074A}" destId="{4EF40143-EC40-4332-896D-BBC3721DFD26}" srcOrd="7" destOrd="0" presId="urn:microsoft.com/office/officeart/2005/8/layout/hProcess3"/>
    <dgm:cxn modelId="{2E248315-0354-4AA9-B160-814B90DA3921}" type="presParOf" srcId="{D007A8F3-29F0-45EF-8C83-A3614A4F074A}" destId="{EEAD2C19-13D4-4877-9B99-02E643206D60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BB4AF-6749-4185-965E-3D4677285DFD}" type="doc">
      <dgm:prSet loTypeId="urn:microsoft.com/office/officeart/2005/8/layout/arrow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C834E5-EE55-4AC1-9C7C-142E4E079D4F}">
      <dgm:prSet phldrT="[Text]"/>
      <dgm:spPr/>
      <dgm:t>
        <a:bodyPr/>
        <a:lstStyle/>
        <a:p>
          <a:r>
            <a:rPr lang="en-GB" dirty="0" smtClean="0"/>
            <a:t>Vehicle Packing in Roads</a:t>
          </a:r>
          <a:endParaRPr lang="en-GB" dirty="0"/>
        </a:p>
      </dgm:t>
    </dgm:pt>
    <dgm:pt modelId="{BD315F6B-AF14-4DFA-9C0B-26BE4E5CBC67}" type="parTrans" cxnId="{721861CD-B8FF-4013-9AE4-EC0F9B36A7C2}">
      <dgm:prSet/>
      <dgm:spPr/>
      <dgm:t>
        <a:bodyPr/>
        <a:lstStyle/>
        <a:p>
          <a:endParaRPr lang="en-GB"/>
        </a:p>
      </dgm:t>
    </dgm:pt>
    <dgm:pt modelId="{7D602CCE-98AA-489B-BBE4-F567E022164D}" type="sibTrans" cxnId="{721861CD-B8FF-4013-9AE4-EC0F9B36A7C2}">
      <dgm:prSet/>
      <dgm:spPr/>
      <dgm:t>
        <a:bodyPr/>
        <a:lstStyle/>
        <a:p>
          <a:endParaRPr lang="en-GB"/>
        </a:p>
      </dgm:t>
    </dgm:pt>
    <dgm:pt modelId="{FAB97AAC-A893-4847-A546-6FFD884B7858}">
      <dgm:prSet phldrT="[Text]"/>
      <dgm:spPr/>
      <dgm:t>
        <a:bodyPr/>
        <a:lstStyle/>
        <a:p>
          <a:r>
            <a:rPr lang="en-GB" dirty="0" smtClean="0"/>
            <a:t>Student Packing at 188, Call Centre Lab</a:t>
          </a:r>
          <a:endParaRPr lang="en-GB" dirty="0"/>
        </a:p>
      </dgm:t>
    </dgm:pt>
    <dgm:pt modelId="{BCDAE9BE-9DB4-4A7E-A19B-7657EB0BFBA2}" type="parTrans" cxnId="{D06BD147-FBFE-4493-B7A5-80EB8B676768}">
      <dgm:prSet/>
      <dgm:spPr/>
      <dgm:t>
        <a:bodyPr/>
        <a:lstStyle/>
        <a:p>
          <a:endParaRPr lang="en-GB"/>
        </a:p>
      </dgm:t>
    </dgm:pt>
    <dgm:pt modelId="{5E888B07-0AD1-47E1-A096-74E6DF715C75}" type="sibTrans" cxnId="{D06BD147-FBFE-4493-B7A5-80EB8B676768}">
      <dgm:prSet/>
      <dgm:spPr/>
      <dgm:t>
        <a:bodyPr/>
        <a:lstStyle/>
        <a:p>
          <a:endParaRPr lang="en-GB"/>
        </a:p>
      </dgm:t>
    </dgm:pt>
    <dgm:pt modelId="{FD7D571E-A4C4-4156-92BC-6C9447AA646F}" type="pres">
      <dgm:prSet presAssocID="{D70BB4AF-6749-4185-965E-3D4677285D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943823-91F6-4A5D-A502-03E793AE0BC1}" type="pres">
      <dgm:prSet presAssocID="{D70BB4AF-6749-4185-965E-3D4677285DFD}" presName="ribbon" presStyleLbl="node1" presStyleIdx="0" presStyleCnt="1"/>
      <dgm:spPr/>
    </dgm:pt>
    <dgm:pt modelId="{E9F171A8-BD7C-4F68-B4A1-2441B5A9674B}" type="pres">
      <dgm:prSet presAssocID="{D70BB4AF-6749-4185-965E-3D4677285DF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CBD306-F8E7-424E-A465-A1F856616C52}" type="pres">
      <dgm:prSet presAssocID="{D70BB4AF-6749-4185-965E-3D4677285DF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1D958C-0FD5-4848-B571-AFA6BFD26C58}" type="presOf" srcId="{FAB97AAC-A893-4847-A546-6FFD884B7858}" destId="{51CBD306-F8E7-424E-A465-A1F856616C52}" srcOrd="0" destOrd="0" presId="urn:microsoft.com/office/officeart/2005/8/layout/arrow6"/>
    <dgm:cxn modelId="{31E25724-4DA8-486C-87CC-BB3057EE56E3}" type="presOf" srcId="{8FC834E5-EE55-4AC1-9C7C-142E4E079D4F}" destId="{E9F171A8-BD7C-4F68-B4A1-2441B5A9674B}" srcOrd="0" destOrd="0" presId="urn:microsoft.com/office/officeart/2005/8/layout/arrow6"/>
    <dgm:cxn modelId="{EE64CA05-A40F-46EA-8DD0-3B720621E62D}" type="presOf" srcId="{D70BB4AF-6749-4185-965E-3D4677285DFD}" destId="{FD7D571E-A4C4-4156-92BC-6C9447AA646F}" srcOrd="0" destOrd="0" presId="urn:microsoft.com/office/officeart/2005/8/layout/arrow6"/>
    <dgm:cxn modelId="{721861CD-B8FF-4013-9AE4-EC0F9B36A7C2}" srcId="{D70BB4AF-6749-4185-965E-3D4677285DFD}" destId="{8FC834E5-EE55-4AC1-9C7C-142E4E079D4F}" srcOrd="0" destOrd="0" parTransId="{BD315F6B-AF14-4DFA-9C0B-26BE4E5CBC67}" sibTransId="{7D602CCE-98AA-489B-BBE4-F567E022164D}"/>
    <dgm:cxn modelId="{D06BD147-FBFE-4493-B7A5-80EB8B676768}" srcId="{D70BB4AF-6749-4185-965E-3D4677285DFD}" destId="{FAB97AAC-A893-4847-A546-6FFD884B7858}" srcOrd="1" destOrd="0" parTransId="{BCDAE9BE-9DB4-4A7E-A19B-7657EB0BFBA2}" sibTransId="{5E888B07-0AD1-47E1-A096-74E6DF715C75}"/>
    <dgm:cxn modelId="{8DA15D05-D4BE-4C08-9B7E-15AED571CD41}" type="presParOf" srcId="{FD7D571E-A4C4-4156-92BC-6C9447AA646F}" destId="{42943823-91F6-4A5D-A502-03E793AE0BC1}" srcOrd="0" destOrd="0" presId="urn:microsoft.com/office/officeart/2005/8/layout/arrow6"/>
    <dgm:cxn modelId="{4D3C5E3F-816E-4C43-A420-C48E00C8A2AC}" type="presParOf" srcId="{FD7D571E-A4C4-4156-92BC-6C9447AA646F}" destId="{E9F171A8-BD7C-4F68-B4A1-2441B5A9674B}" srcOrd="1" destOrd="0" presId="urn:microsoft.com/office/officeart/2005/8/layout/arrow6"/>
    <dgm:cxn modelId="{A6F7D4D5-7B54-4F95-9747-8F7F8AEE8BA3}" type="presParOf" srcId="{FD7D571E-A4C4-4156-92BC-6C9447AA646F}" destId="{51CBD306-F8E7-424E-A465-A1F856616C5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631ECF-7DB4-4C58-B183-AEB9FAFF64B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6CC530-6C5F-4304-A476-D6DB41E33920}">
      <dgm:prSet phldrT="[Text]"/>
      <dgm:spPr/>
      <dgm:t>
        <a:bodyPr/>
        <a:lstStyle/>
        <a:p>
          <a:r>
            <a:rPr lang="en-GB" dirty="0" smtClean="0"/>
            <a:t>Vehicle Packing</a:t>
          </a:r>
          <a:endParaRPr lang="en-GB" dirty="0"/>
        </a:p>
      </dgm:t>
    </dgm:pt>
    <dgm:pt modelId="{4F7833AF-2560-4BBD-A43E-2028FC975948}" type="parTrans" cxnId="{1AF0804F-C2B2-4372-8F29-827A3E4B3665}">
      <dgm:prSet/>
      <dgm:spPr/>
      <dgm:t>
        <a:bodyPr/>
        <a:lstStyle/>
        <a:p>
          <a:endParaRPr lang="en-GB"/>
        </a:p>
      </dgm:t>
    </dgm:pt>
    <dgm:pt modelId="{3D4BBD38-4D49-450F-A30B-E4A564347779}" type="sibTrans" cxnId="{1AF0804F-C2B2-4372-8F29-827A3E4B3665}">
      <dgm:prSet/>
      <dgm:spPr/>
      <dgm:t>
        <a:bodyPr/>
        <a:lstStyle/>
        <a:p>
          <a:endParaRPr lang="en-GB"/>
        </a:p>
      </dgm:t>
    </dgm:pt>
    <dgm:pt modelId="{2C952832-0EC5-4EB7-889C-382436CA8E71}">
      <dgm:prSet phldrT="[Text]"/>
      <dgm:spPr/>
      <dgm:t>
        <a:bodyPr/>
        <a:lstStyle/>
        <a:p>
          <a:r>
            <a:rPr lang="en-GB" dirty="0" smtClean="0"/>
            <a:t>Minimum </a:t>
          </a:r>
          <a:br>
            <a:rPr lang="en-GB" dirty="0" smtClean="0"/>
          </a:br>
          <a:r>
            <a:rPr lang="en-GB" dirty="0" smtClean="0"/>
            <a:t>road  width</a:t>
          </a:r>
          <a:endParaRPr lang="en-GB" dirty="0"/>
        </a:p>
      </dgm:t>
    </dgm:pt>
    <dgm:pt modelId="{704A6FE0-5742-4CE4-874E-DA9AC4946C3F}" type="parTrans" cxnId="{FBC5096B-7D48-4BB5-B8A6-99C6A227AF85}">
      <dgm:prSet/>
      <dgm:spPr/>
      <dgm:t>
        <a:bodyPr/>
        <a:lstStyle/>
        <a:p>
          <a:endParaRPr lang="en-GB"/>
        </a:p>
      </dgm:t>
    </dgm:pt>
    <dgm:pt modelId="{005CC8A3-D4B7-4202-855B-F77D3E255193}" type="sibTrans" cxnId="{FBC5096B-7D48-4BB5-B8A6-99C6A227AF85}">
      <dgm:prSet/>
      <dgm:spPr/>
      <dgm:t>
        <a:bodyPr/>
        <a:lstStyle/>
        <a:p>
          <a:endParaRPr lang="en-GB"/>
        </a:p>
      </dgm:t>
    </dgm:pt>
    <dgm:pt modelId="{CEE0C45C-FAB5-4F8C-AB92-7C7CF614D491}">
      <dgm:prSet phldrT="[Text]"/>
      <dgm:spPr/>
      <dgm:t>
        <a:bodyPr/>
        <a:lstStyle/>
        <a:p>
          <a:r>
            <a:rPr lang="en-GB" dirty="0" smtClean="0"/>
            <a:t>Maximum </a:t>
          </a:r>
          <a:br>
            <a:rPr lang="en-GB" dirty="0" smtClean="0"/>
          </a:br>
          <a:r>
            <a:rPr lang="en-GB" dirty="0" smtClean="0"/>
            <a:t>road  width</a:t>
          </a:r>
          <a:endParaRPr lang="en-GB" dirty="0"/>
        </a:p>
      </dgm:t>
    </dgm:pt>
    <dgm:pt modelId="{FC320CCC-C24E-4CFC-858A-570EB28CBC31}" type="parTrans" cxnId="{3F04BDAB-2BCF-46BD-9457-3ED4240522EB}">
      <dgm:prSet/>
      <dgm:spPr/>
      <dgm:t>
        <a:bodyPr/>
        <a:lstStyle/>
        <a:p>
          <a:endParaRPr lang="en-GB"/>
        </a:p>
      </dgm:t>
    </dgm:pt>
    <dgm:pt modelId="{5027FB54-693A-41E4-914A-4E8F58AD07DF}" type="sibTrans" cxnId="{3F04BDAB-2BCF-46BD-9457-3ED4240522EB}">
      <dgm:prSet/>
      <dgm:spPr/>
      <dgm:t>
        <a:bodyPr/>
        <a:lstStyle/>
        <a:p>
          <a:endParaRPr lang="en-GB"/>
        </a:p>
      </dgm:t>
    </dgm:pt>
    <dgm:pt modelId="{19C97F4D-B13C-4454-9B5D-44D87A5CA105}">
      <dgm:prSet phldrT="[Text]"/>
      <dgm:spPr/>
      <dgm:t>
        <a:bodyPr/>
        <a:lstStyle/>
        <a:p>
          <a:r>
            <a:rPr lang="en-GB" dirty="0" smtClean="0"/>
            <a:t>Student Packing</a:t>
          </a:r>
          <a:endParaRPr lang="en-GB" dirty="0"/>
        </a:p>
      </dgm:t>
    </dgm:pt>
    <dgm:pt modelId="{DFFD518F-6CD0-436E-97B7-AF9A48930821}" type="parTrans" cxnId="{EA1453AE-7213-49E9-B420-39F47F84ABF7}">
      <dgm:prSet/>
      <dgm:spPr/>
      <dgm:t>
        <a:bodyPr/>
        <a:lstStyle/>
        <a:p>
          <a:endParaRPr lang="en-GB"/>
        </a:p>
      </dgm:t>
    </dgm:pt>
    <dgm:pt modelId="{1454B698-B605-45D9-B784-3FBBC4A0067B}" type="sibTrans" cxnId="{EA1453AE-7213-49E9-B420-39F47F84ABF7}">
      <dgm:prSet/>
      <dgm:spPr/>
      <dgm:t>
        <a:bodyPr/>
        <a:lstStyle/>
        <a:p>
          <a:endParaRPr lang="en-GB"/>
        </a:p>
      </dgm:t>
    </dgm:pt>
    <dgm:pt modelId="{58C16FD0-B90E-4DAD-A4BF-51B6A6353131}">
      <dgm:prSet phldrT="[Text]"/>
      <dgm:spPr/>
      <dgm:t>
        <a:bodyPr/>
        <a:lstStyle/>
        <a:p>
          <a:r>
            <a:rPr lang="en-GB" dirty="0" smtClean="0"/>
            <a:t>Minimum </a:t>
          </a:r>
          <a:br>
            <a:rPr lang="en-GB" dirty="0" smtClean="0"/>
          </a:br>
          <a:r>
            <a:rPr lang="en-GB" dirty="0" smtClean="0"/>
            <a:t>Desk Space</a:t>
          </a:r>
          <a:endParaRPr lang="en-GB" dirty="0"/>
        </a:p>
      </dgm:t>
    </dgm:pt>
    <dgm:pt modelId="{A0B4B2B0-462E-4C55-AFB2-B6869A3A5212}" type="parTrans" cxnId="{BF2008B5-59BC-4E92-A4B5-73DA5D81C041}">
      <dgm:prSet/>
      <dgm:spPr/>
      <dgm:t>
        <a:bodyPr/>
        <a:lstStyle/>
        <a:p>
          <a:endParaRPr lang="en-GB"/>
        </a:p>
      </dgm:t>
    </dgm:pt>
    <dgm:pt modelId="{37F9CFB1-8200-404B-B5F6-83D64B55665C}" type="sibTrans" cxnId="{BF2008B5-59BC-4E92-A4B5-73DA5D81C041}">
      <dgm:prSet/>
      <dgm:spPr/>
      <dgm:t>
        <a:bodyPr/>
        <a:lstStyle/>
        <a:p>
          <a:endParaRPr lang="en-GB"/>
        </a:p>
      </dgm:t>
    </dgm:pt>
    <dgm:pt modelId="{56957A2E-2108-4F34-8599-B72E2CF3A658}">
      <dgm:prSet phldrT="[Text]"/>
      <dgm:spPr/>
      <dgm:t>
        <a:bodyPr/>
        <a:lstStyle/>
        <a:p>
          <a:r>
            <a:rPr lang="en-GB" dirty="0" smtClean="0"/>
            <a:t>Maximum </a:t>
          </a:r>
          <a:br>
            <a:rPr lang="en-GB" dirty="0" smtClean="0"/>
          </a:br>
          <a:r>
            <a:rPr lang="en-GB" dirty="0" smtClean="0"/>
            <a:t>Desk Space</a:t>
          </a:r>
          <a:endParaRPr lang="en-GB" dirty="0"/>
        </a:p>
      </dgm:t>
    </dgm:pt>
    <dgm:pt modelId="{446677B2-7367-4BFA-BCC0-A02CF02812EA}" type="parTrans" cxnId="{B8DE1965-A2DE-4B20-87FA-55F34F89F979}">
      <dgm:prSet/>
      <dgm:spPr/>
      <dgm:t>
        <a:bodyPr/>
        <a:lstStyle/>
        <a:p>
          <a:endParaRPr lang="en-GB"/>
        </a:p>
      </dgm:t>
    </dgm:pt>
    <dgm:pt modelId="{AB36532C-A613-4E58-B0E6-F05E42948540}" type="sibTrans" cxnId="{B8DE1965-A2DE-4B20-87FA-55F34F89F979}">
      <dgm:prSet/>
      <dgm:spPr/>
      <dgm:t>
        <a:bodyPr/>
        <a:lstStyle/>
        <a:p>
          <a:endParaRPr lang="en-GB"/>
        </a:p>
      </dgm:t>
    </dgm:pt>
    <dgm:pt modelId="{ABDD5964-5268-488F-A69E-B6E5E022F18E}">
      <dgm:prSet phldrT="[Text]"/>
      <dgm:spPr/>
      <dgm:t>
        <a:bodyPr/>
        <a:lstStyle/>
        <a:p>
          <a:r>
            <a:rPr lang="en-GB" dirty="0" smtClean="0"/>
            <a:t>1, 1.5, 2, entire row?</a:t>
          </a:r>
          <a:endParaRPr lang="en-GB" dirty="0"/>
        </a:p>
      </dgm:t>
    </dgm:pt>
    <dgm:pt modelId="{7B5DF091-FF2B-48E2-8936-E35254B4DE75}" type="parTrans" cxnId="{4A6895AA-13ED-4B02-B901-6ABBC37F4533}">
      <dgm:prSet/>
      <dgm:spPr/>
      <dgm:t>
        <a:bodyPr/>
        <a:lstStyle/>
        <a:p>
          <a:endParaRPr lang="en-GB"/>
        </a:p>
      </dgm:t>
    </dgm:pt>
    <dgm:pt modelId="{9D7A3D99-3912-464C-BD7A-3B0129FB38F4}" type="sibTrans" cxnId="{4A6895AA-13ED-4B02-B901-6ABBC37F4533}">
      <dgm:prSet/>
      <dgm:spPr/>
      <dgm:t>
        <a:bodyPr/>
        <a:lstStyle/>
        <a:p>
          <a:endParaRPr lang="en-GB"/>
        </a:p>
      </dgm:t>
    </dgm:pt>
    <dgm:pt modelId="{BDCDE196-CE7D-49AA-9D9D-97699D73E54A}">
      <dgm:prSet phldrT="[Text]"/>
      <dgm:spPr/>
      <dgm:t>
        <a:bodyPr/>
        <a:lstStyle/>
        <a:p>
          <a:r>
            <a:rPr lang="en-GB" dirty="0" smtClean="0"/>
            <a:t>0.25, 0.5, 1 (lanes), entire road? </a:t>
          </a:r>
          <a:endParaRPr lang="en-GB" dirty="0"/>
        </a:p>
      </dgm:t>
    </dgm:pt>
    <dgm:pt modelId="{4B510A5B-25C6-410A-A349-AE5D63666FCF}" type="parTrans" cxnId="{CD0DB5D2-4F60-4047-873F-04A0D2654443}">
      <dgm:prSet/>
      <dgm:spPr/>
      <dgm:t>
        <a:bodyPr/>
        <a:lstStyle/>
        <a:p>
          <a:endParaRPr lang="en-GB"/>
        </a:p>
      </dgm:t>
    </dgm:pt>
    <dgm:pt modelId="{0A3C6F2A-8B15-4709-BFBA-6679663664BC}" type="sibTrans" cxnId="{CD0DB5D2-4F60-4047-873F-04A0D2654443}">
      <dgm:prSet/>
      <dgm:spPr/>
      <dgm:t>
        <a:bodyPr/>
        <a:lstStyle/>
        <a:p>
          <a:endParaRPr lang="en-GB"/>
        </a:p>
      </dgm:t>
    </dgm:pt>
    <dgm:pt modelId="{7B0A9E8E-8236-401D-A889-9E8894CB5B54}" type="pres">
      <dgm:prSet presAssocID="{35631ECF-7DB4-4C58-B183-AEB9FAFF6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240A04-6281-4C48-A5BB-51111E7E5C8C}" type="pres">
      <dgm:prSet presAssocID="{546CC530-6C5F-4304-A476-D6DB41E33920}" presName="vertFlow" presStyleCnt="0"/>
      <dgm:spPr/>
    </dgm:pt>
    <dgm:pt modelId="{6CD9E1BB-A3B4-44D3-BE31-4EF3906D7E8F}" type="pres">
      <dgm:prSet presAssocID="{546CC530-6C5F-4304-A476-D6DB41E33920}" presName="header" presStyleLbl="node1" presStyleIdx="0" presStyleCnt="2"/>
      <dgm:spPr/>
      <dgm:t>
        <a:bodyPr/>
        <a:lstStyle/>
        <a:p>
          <a:endParaRPr lang="en-GB"/>
        </a:p>
      </dgm:t>
    </dgm:pt>
    <dgm:pt modelId="{4DB239A4-AA64-45E0-B344-6A83CA9E0BF3}" type="pres">
      <dgm:prSet presAssocID="{704A6FE0-5742-4CE4-874E-DA9AC4946C3F}" presName="parTrans" presStyleLbl="sibTrans2D1" presStyleIdx="0" presStyleCnt="6"/>
      <dgm:spPr/>
      <dgm:t>
        <a:bodyPr/>
        <a:lstStyle/>
        <a:p>
          <a:endParaRPr lang="en-GB"/>
        </a:p>
      </dgm:t>
    </dgm:pt>
    <dgm:pt modelId="{E04651AA-B3DB-4F0D-B673-36911EDAA19D}" type="pres">
      <dgm:prSet presAssocID="{2C952832-0EC5-4EB7-889C-382436CA8E71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6C21-905E-467F-9088-25A68BBB3FC1}" type="pres">
      <dgm:prSet presAssocID="{005CC8A3-D4B7-4202-855B-F77D3E255193}" presName="sibTrans" presStyleLbl="sibTrans2D1" presStyleIdx="1" presStyleCnt="6"/>
      <dgm:spPr/>
      <dgm:t>
        <a:bodyPr/>
        <a:lstStyle/>
        <a:p>
          <a:endParaRPr lang="en-GB"/>
        </a:p>
      </dgm:t>
    </dgm:pt>
    <dgm:pt modelId="{023B69AC-73D1-4B40-9B6C-7834811E540E}" type="pres">
      <dgm:prSet presAssocID="{CEE0C45C-FAB5-4F8C-AB92-7C7CF614D491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5E185C-4C52-44C2-A352-CB081F27DF41}" type="pres">
      <dgm:prSet presAssocID="{5027FB54-693A-41E4-914A-4E8F58AD07DF}" presName="sibTrans" presStyleLbl="sibTrans2D1" presStyleIdx="2" presStyleCnt="6"/>
      <dgm:spPr/>
      <dgm:t>
        <a:bodyPr/>
        <a:lstStyle/>
        <a:p>
          <a:endParaRPr lang="en-GB"/>
        </a:p>
      </dgm:t>
    </dgm:pt>
    <dgm:pt modelId="{39E8A308-3E77-49C7-B990-1C5883EA34ED}" type="pres">
      <dgm:prSet presAssocID="{BDCDE196-CE7D-49AA-9D9D-97699D73E54A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38587-382D-4ABF-8471-D30CFAD5A86A}" type="pres">
      <dgm:prSet presAssocID="{546CC530-6C5F-4304-A476-D6DB41E33920}" presName="hSp" presStyleCnt="0"/>
      <dgm:spPr/>
    </dgm:pt>
    <dgm:pt modelId="{BC4867E3-78A8-4A92-B7C9-185F8B6AE7E9}" type="pres">
      <dgm:prSet presAssocID="{19C97F4D-B13C-4454-9B5D-44D87A5CA105}" presName="vertFlow" presStyleCnt="0"/>
      <dgm:spPr/>
    </dgm:pt>
    <dgm:pt modelId="{D597BF23-248C-4487-AC89-9899D9BE2E40}" type="pres">
      <dgm:prSet presAssocID="{19C97F4D-B13C-4454-9B5D-44D87A5CA105}" presName="header" presStyleLbl="node1" presStyleIdx="1" presStyleCnt="2"/>
      <dgm:spPr/>
      <dgm:t>
        <a:bodyPr/>
        <a:lstStyle/>
        <a:p>
          <a:endParaRPr lang="en-GB"/>
        </a:p>
      </dgm:t>
    </dgm:pt>
    <dgm:pt modelId="{AE77AC5E-F4E3-4934-84CF-A42F7393225F}" type="pres">
      <dgm:prSet presAssocID="{A0B4B2B0-462E-4C55-AFB2-B6869A3A5212}" presName="parTrans" presStyleLbl="sibTrans2D1" presStyleIdx="3" presStyleCnt="6"/>
      <dgm:spPr/>
      <dgm:t>
        <a:bodyPr/>
        <a:lstStyle/>
        <a:p>
          <a:endParaRPr lang="en-GB"/>
        </a:p>
      </dgm:t>
    </dgm:pt>
    <dgm:pt modelId="{388EA292-A5C6-4D69-9B5D-F1425BC40E00}" type="pres">
      <dgm:prSet presAssocID="{58C16FD0-B90E-4DAD-A4BF-51B6A6353131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63CE8-2BEC-4F98-BDCD-3026415DA3D4}" type="pres">
      <dgm:prSet presAssocID="{37F9CFB1-8200-404B-B5F6-83D64B55665C}" presName="sibTrans" presStyleLbl="sibTrans2D1" presStyleIdx="4" presStyleCnt="6"/>
      <dgm:spPr/>
      <dgm:t>
        <a:bodyPr/>
        <a:lstStyle/>
        <a:p>
          <a:endParaRPr lang="en-GB"/>
        </a:p>
      </dgm:t>
    </dgm:pt>
    <dgm:pt modelId="{3CD34F2E-383D-474A-ACCF-A8E836D987DC}" type="pres">
      <dgm:prSet presAssocID="{56957A2E-2108-4F34-8599-B72E2CF3A658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AB020-5BCE-40FE-B384-0F4ECB587EB7}" type="pres">
      <dgm:prSet presAssocID="{AB36532C-A613-4E58-B0E6-F05E42948540}" presName="sibTrans" presStyleLbl="sibTrans2D1" presStyleIdx="5" presStyleCnt="6"/>
      <dgm:spPr/>
      <dgm:t>
        <a:bodyPr/>
        <a:lstStyle/>
        <a:p>
          <a:endParaRPr lang="en-GB"/>
        </a:p>
      </dgm:t>
    </dgm:pt>
    <dgm:pt modelId="{39675684-B577-4442-8E9C-78726F284D22}" type="pres">
      <dgm:prSet presAssocID="{ABDD5964-5268-488F-A69E-B6E5E022F18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EB089C-0C40-4145-B61A-BF4AFB400327}" type="presOf" srcId="{19C97F4D-B13C-4454-9B5D-44D87A5CA105}" destId="{D597BF23-248C-4487-AC89-9899D9BE2E40}" srcOrd="0" destOrd="0" presId="urn:microsoft.com/office/officeart/2005/8/layout/lProcess1"/>
    <dgm:cxn modelId="{8F724D1F-B2CE-4520-BDD1-DB8BD8FF6547}" type="presOf" srcId="{A0B4B2B0-462E-4C55-AFB2-B6869A3A5212}" destId="{AE77AC5E-F4E3-4934-84CF-A42F7393225F}" srcOrd="0" destOrd="0" presId="urn:microsoft.com/office/officeart/2005/8/layout/lProcess1"/>
    <dgm:cxn modelId="{A7C96766-AAA6-43C9-916E-FE5DCC0BF496}" type="presOf" srcId="{AB36532C-A613-4E58-B0E6-F05E42948540}" destId="{E24AB020-5BCE-40FE-B384-0F4ECB587EB7}" srcOrd="0" destOrd="0" presId="urn:microsoft.com/office/officeart/2005/8/layout/lProcess1"/>
    <dgm:cxn modelId="{E804629A-4611-4706-BB64-2B4A4BA0133F}" type="presOf" srcId="{5027FB54-693A-41E4-914A-4E8F58AD07DF}" destId="{FA5E185C-4C52-44C2-A352-CB081F27DF41}" srcOrd="0" destOrd="0" presId="urn:microsoft.com/office/officeart/2005/8/layout/lProcess1"/>
    <dgm:cxn modelId="{BF2008B5-59BC-4E92-A4B5-73DA5D81C041}" srcId="{19C97F4D-B13C-4454-9B5D-44D87A5CA105}" destId="{58C16FD0-B90E-4DAD-A4BF-51B6A6353131}" srcOrd="0" destOrd="0" parTransId="{A0B4B2B0-462E-4C55-AFB2-B6869A3A5212}" sibTransId="{37F9CFB1-8200-404B-B5F6-83D64B55665C}"/>
    <dgm:cxn modelId="{27B1EC5A-0334-4538-AAEF-C20C1FD6F765}" type="presOf" srcId="{2C952832-0EC5-4EB7-889C-382436CA8E71}" destId="{E04651AA-B3DB-4F0D-B673-36911EDAA19D}" srcOrd="0" destOrd="0" presId="urn:microsoft.com/office/officeart/2005/8/layout/lProcess1"/>
    <dgm:cxn modelId="{1AF0804F-C2B2-4372-8F29-827A3E4B3665}" srcId="{35631ECF-7DB4-4C58-B183-AEB9FAFF64B3}" destId="{546CC530-6C5F-4304-A476-D6DB41E33920}" srcOrd="0" destOrd="0" parTransId="{4F7833AF-2560-4BBD-A43E-2028FC975948}" sibTransId="{3D4BBD38-4D49-450F-A30B-E4A564347779}"/>
    <dgm:cxn modelId="{1918671B-BC36-4D4A-8650-3C429174517C}" type="presOf" srcId="{704A6FE0-5742-4CE4-874E-DA9AC4946C3F}" destId="{4DB239A4-AA64-45E0-B344-6A83CA9E0BF3}" srcOrd="0" destOrd="0" presId="urn:microsoft.com/office/officeart/2005/8/layout/lProcess1"/>
    <dgm:cxn modelId="{EA1453AE-7213-49E9-B420-39F47F84ABF7}" srcId="{35631ECF-7DB4-4C58-B183-AEB9FAFF64B3}" destId="{19C97F4D-B13C-4454-9B5D-44D87A5CA105}" srcOrd="1" destOrd="0" parTransId="{DFFD518F-6CD0-436E-97B7-AF9A48930821}" sibTransId="{1454B698-B605-45D9-B784-3FBBC4A0067B}"/>
    <dgm:cxn modelId="{A96F829F-CC74-44AF-A32A-AEE3D28D0770}" type="presOf" srcId="{CEE0C45C-FAB5-4F8C-AB92-7C7CF614D491}" destId="{023B69AC-73D1-4B40-9B6C-7834811E540E}" srcOrd="0" destOrd="0" presId="urn:microsoft.com/office/officeart/2005/8/layout/lProcess1"/>
    <dgm:cxn modelId="{CD0DB5D2-4F60-4047-873F-04A0D2654443}" srcId="{546CC530-6C5F-4304-A476-D6DB41E33920}" destId="{BDCDE196-CE7D-49AA-9D9D-97699D73E54A}" srcOrd="2" destOrd="0" parTransId="{4B510A5B-25C6-410A-A349-AE5D63666FCF}" sibTransId="{0A3C6F2A-8B15-4709-BFBA-6679663664BC}"/>
    <dgm:cxn modelId="{018B52C7-5F59-4943-BAB0-F86DB9401C01}" type="presOf" srcId="{58C16FD0-B90E-4DAD-A4BF-51B6A6353131}" destId="{388EA292-A5C6-4D69-9B5D-F1425BC40E00}" srcOrd="0" destOrd="0" presId="urn:microsoft.com/office/officeart/2005/8/layout/lProcess1"/>
    <dgm:cxn modelId="{EDA199CF-FB79-4CE0-9F5B-2257EFF6731C}" type="presOf" srcId="{56957A2E-2108-4F34-8599-B72E2CF3A658}" destId="{3CD34F2E-383D-474A-ACCF-A8E836D987DC}" srcOrd="0" destOrd="0" presId="urn:microsoft.com/office/officeart/2005/8/layout/lProcess1"/>
    <dgm:cxn modelId="{B8DE1965-A2DE-4B20-87FA-55F34F89F979}" srcId="{19C97F4D-B13C-4454-9B5D-44D87A5CA105}" destId="{56957A2E-2108-4F34-8599-B72E2CF3A658}" srcOrd="1" destOrd="0" parTransId="{446677B2-7367-4BFA-BCC0-A02CF02812EA}" sibTransId="{AB36532C-A613-4E58-B0E6-F05E42948540}"/>
    <dgm:cxn modelId="{743B770B-B466-4F76-9482-6611068C9D1F}" type="presOf" srcId="{546CC530-6C5F-4304-A476-D6DB41E33920}" destId="{6CD9E1BB-A3B4-44D3-BE31-4EF3906D7E8F}" srcOrd="0" destOrd="0" presId="urn:microsoft.com/office/officeart/2005/8/layout/lProcess1"/>
    <dgm:cxn modelId="{E3D530E3-430C-4381-9B61-7808B00E54CE}" type="presOf" srcId="{37F9CFB1-8200-404B-B5F6-83D64B55665C}" destId="{A5C63CE8-2BEC-4F98-BDCD-3026415DA3D4}" srcOrd="0" destOrd="0" presId="urn:microsoft.com/office/officeart/2005/8/layout/lProcess1"/>
    <dgm:cxn modelId="{FBC5096B-7D48-4BB5-B8A6-99C6A227AF85}" srcId="{546CC530-6C5F-4304-A476-D6DB41E33920}" destId="{2C952832-0EC5-4EB7-889C-382436CA8E71}" srcOrd="0" destOrd="0" parTransId="{704A6FE0-5742-4CE4-874E-DA9AC4946C3F}" sibTransId="{005CC8A3-D4B7-4202-855B-F77D3E255193}"/>
    <dgm:cxn modelId="{7258B22D-6AEE-40B4-A519-58534523E085}" type="presOf" srcId="{35631ECF-7DB4-4C58-B183-AEB9FAFF64B3}" destId="{7B0A9E8E-8236-401D-A889-9E8894CB5B54}" srcOrd="0" destOrd="0" presId="urn:microsoft.com/office/officeart/2005/8/layout/lProcess1"/>
    <dgm:cxn modelId="{FE3F43E3-9D63-4238-BAA2-A3120D325084}" type="presOf" srcId="{005CC8A3-D4B7-4202-855B-F77D3E255193}" destId="{63826C21-905E-467F-9088-25A68BBB3FC1}" srcOrd="0" destOrd="0" presId="urn:microsoft.com/office/officeart/2005/8/layout/lProcess1"/>
    <dgm:cxn modelId="{0B2A7B9C-0145-4109-9A72-63A03E95084C}" type="presOf" srcId="{ABDD5964-5268-488F-A69E-B6E5E022F18E}" destId="{39675684-B577-4442-8E9C-78726F284D22}" srcOrd="0" destOrd="0" presId="urn:microsoft.com/office/officeart/2005/8/layout/lProcess1"/>
    <dgm:cxn modelId="{3F04BDAB-2BCF-46BD-9457-3ED4240522EB}" srcId="{546CC530-6C5F-4304-A476-D6DB41E33920}" destId="{CEE0C45C-FAB5-4F8C-AB92-7C7CF614D491}" srcOrd="1" destOrd="0" parTransId="{FC320CCC-C24E-4CFC-858A-570EB28CBC31}" sibTransId="{5027FB54-693A-41E4-914A-4E8F58AD07DF}"/>
    <dgm:cxn modelId="{4A6895AA-13ED-4B02-B901-6ABBC37F4533}" srcId="{19C97F4D-B13C-4454-9B5D-44D87A5CA105}" destId="{ABDD5964-5268-488F-A69E-B6E5E022F18E}" srcOrd="2" destOrd="0" parTransId="{7B5DF091-FF2B-48E2-8936-E35254B4DE75}" sibTransId="{9D7A3D99-3912-464C-BD7A-3B0129FB38F4}"/>
    <dgm:cxn modelId="{FF2C9388-8004-49B7-BA35-0782653B65A1}" type="presOf" srcId="{BDCDE196-CE7D-49AA-9D9D-97699D73E54A}" destId="{39E8A308-3E77-49C7-B990-1C5883EA34ED}" srcOrd="0" destOrd="0" presId="urn:microsoft.com/office/officeart/2005/8/layout/lProcess1"/>
    <dgm:cxn modelId="{B8B2A543-16D6-42D1-AD69-FFC211A51064}" type="presParOf" srcId="{7B0A9E8E-8236-401D-A889-9E8894CB5B54}" destId="{91240A04-6281-4C48-A5BB-51111E7E5C8C}" srcOrd="0" destOrd="0" presId="urn:microsoft.com/office/officeart/2005/8/layout/lProcess1"/>
    <dgm:cxn modelId="{E87134D1-9609-46BE-BB5A-4CA6B77D1E5D}" type="presParOf" srcId="{91240A04-6281-4C48-A5BB-51111E7E5C8C}" destId="{6CD9E1BB-A3B4-44D3-BE31-4EF3906D7E8F}" srcOrd="0" destOrd="0" presId="urn:microsoft.com/office/officeart/2005/8/layout/lProcess1"/>
    <dgm:cxn modelId="{5BE3FBAB-83C3-43B0-9C0D-210AF1C84F75}" type="presParOf" srcId="{91240A04-6281-4C48-A5BB-51111E7E5C8C}" destId="{4DB239A4-AA64-45E0-B344-6A83CA9E0BF3}" srcOrd="1" destOrd="0" presId="urn:microsoft.com/office/officeart/2005/8/layout/lProcess1"/>
    <dgm:cxn modelId="{B48FCFCC-AF20-4B49-B35B-FA85DD07158B}" type="presParOf" srcId="{91240A04-6281-4C48-A5BB-51111E7E5C8C}" destId="{E04651AA-B3DB-4F0D-B673-36911EDAA19D}" srcOrd="2" destOrd="0" presId="urn:microsoft.com/office/officeart/2005/8/layout/lProcess1"/>
    <dgm:cxn modelId="{318CF1A0-0254-4DEF-B6DD-8F13D5BA31C2}" type="presParOf" srcId="{91240A04-6281-4C48-A5BB-51111E7E5C8C}" destId="{63826C21-905E-467F-9088-25A68BBB3FC1}" srcOrd="3" destOrd="0" presId="urn:microsoft.com/office/officeart/2005/8/layout/lProcess1"/>
    <dgm:cxn modelId="{3E30C6F9-C717-49C2-A913-554F907DEBA4}" type="presParOf" srcId="{91240A04-6281-4C48-A5BB-51111E7E5C8C}" destId="{023B69AC-73D1-4B40-9B6C-7834811E540E}" srcOrd="4" destOrd="0" presId="urn:microsoft.com/office/officeart/2005/8/layout/lProcess1"/>
    <dgm:cxn modelId="{115EDFBD-327A-4312-B523-DC471B55D5E6}" type="presParOf" srcId="{91240A04-6281-4C48-A5BB-51111E7E5C8C}" destId="{FA5E185C-4C52-44C2-A352-CB081F27DF41}" srcOrd="5" destOrd="0" presId="urn:microsoft.com/office/officeart/2005/8/layout/lProcess1"/>
    <dgm:cxn modelId="{F5FB848F-AD51-44B0-A3B8-7EA1503534C8}" type="presParOf" srcId="{91240A04-6281-4C48-A5BB-51111E7E5C8C}" destId="{39E8A308-3E77-49C7-B990-1C5883EA34ED}" srcOrd="6" destOrd="0" presId="urn:microsoft.com/office/officeart/2005/8/layout/lProcess1"/>
    <dgm:cxn modelId="{822E20FC-D441-456E-B07B-C711AA285895}" type="presParOf" srcId="{7B0A9E8E-8236-401D-A889-9E8894CB5B54}" destId="{2D338587-382D-4ABF-8471-D30CFAD5A86A}" srcOrd="1" destOrd="0" presId="urn:microsoft.com/office/officeart/2005/8/layout/lProcess1"/>
    <dgm:cxn modelId="{319A406C-9CEF-4BE9-97F0-192045CE49E7}" type="presParOf" srcId="{7B0A9E8E-8236-401D-A889-9E8894CB5B54}" destId="{BC4867E3-78A8-4A92-B7C9-185F8B6AE7E9}" srcOrd="2" destOrd="0" presId="urn:microsoft.com/office/officeart/2005/8/layout/lProcess1"/>
    <dgm:cxn modelId="{746F0D2F-2E71-49D4-A27B-8ECF011B7194}" type="presParOf" srcId="{BC4867E3-78A8-4A92-B7C9-185F8B6AE7E9}" destId="{D597BF23-248C-4487-AC89-9899D9BE2E40}" srcOrd="0" destOrd="0" presId="urn:microsoft.com/office/officeart/2005/8/layout/lProcess1"/>
    <dgm:cxn modelId="{497F6FB0-42B0-4DFD-B264-675E8382027E}" type="presParOf" srcId="{BC4867E3-78A8-4A92-B7C9-185F8B6AE7E9}" destId="{AE77AC5E-F4E3-4934-84CF-A42F7393225F}" srcOrd="1" destOrd="0" presId="urn:microsoft.com/office/officeart/2005/8/layout/lProcess1"/>
    <dgm:cxn modelId="{4680D82C-266E-4694-AFEC-679053D35094}" type="presParOf" srcId="{BC4867E3-78A8-4A92-B7C9-185F8B6AE7E9}" destId="{388EA292-A5C6-4D69-9B5D-F1425BC40E00}" srcOrd="2" destOrd="0" presId="urn:microsoft.com/office/officeart/2005/8/layout/lProcess1"/>
    <dgm:cxn modelId="{2D51EF9D-17F3-46B1-AA62-BF2790A0C439}" type="presParOf" srcId="{BC4867E3-78A8-4A92-B7C9-185F8B6AE7E9}" destId="{A5C63CE8-2BEC-4F98-BDCD-3026415DA3D4}" srcOrd="3" destOrd="0" presId="urn:microsoft.com/office/officeart/2005/8/layout/lProcess1"/>
    <dgm:cxn modelId="{CC851AC7-6D30-4B67-ADD0-7CCC87B20B17}" type="presParOf" srcId="{BC4867E3-78A8-4A92-B7C9-185F8B6AE7E9}" destId="{3CD34F2E-383D-474A-ACCF-A8E836D987DC}" srcOrd="4" destOrd="0" presId="urn:microsoft.com/office/officeart/2005/8/layout/lProcess1"/>
    <dgm:cxn modelId="{582E336A-CAC9-4F06-BDA3-FF23CACD003D}" type="presParOf" srcId="{BC4867E3-78A8-4A92-B7C9-185F8B6AE7E9}" destId="{E24AB020-5BCE-40FE-B384-0F4ECB587EB7}" srcOrd="5" destOrd="0" presId="urn:microsoft.com/office/officeart/2005/8/layout/lProcess1"/>
    <dgm:cxn modelId="{77604785-A313-4DE8-B167-3D1A7332DB04}" type="presParOf" srcId="{BC4867E3-78A8-4A92-B7C9-185F8B6AE7E9}" destId="{39675684-B577-4442-8E9C-78726F284D2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631ECF-7DB4-4C58-B183-AEB9FAFF64B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6CC530-6C5F-4304-A476-D6DB41E33920}">
      <dgm:prSet phldrT="[Text]"/>
      <dgm:spPr/>
      <dgm:t>
        <a:bodyPr/>
        <a:lstStyle/>
        <a:p>
          <a:r>
            <a:rPr lang="en-GB" dirty="0" smtClean="0"/>
            <a:t>Vehicle Packing</a:t>
          </a:r>
          <a:endParaRPr lang="en-GB" dirty="0"/>
        </a:p>
      </dgm:t>
    </dgm:pt>
    <dgm:pt modelId="{4F7833AF-2560-4BBD-A43E-2028FC975948}" type="parTrans" cxnId="{1AF0804F-C2B2-4372-8F29-827A3E4B3665}">
      <dgm:prSet/>
      <dgm:spPr/>
      <dgm:t>
        <a:bodyPr/>
        <a:lstStyle/>
        <a:p>
          <a:endParaRPr lang="en-GB"/>
        </a:p>
      </dgm:t>
    </dgm:pt>
    <dgm:pt modelId="{3D4BBD38-4D49-450F-A30B-E4A564347779}" type="sibTrans" cxnId="{1AF0804F-C2B2-4372-8F29-827A3E4B3665}">
      <dgm:prSet/>
      <dgm:spPr/>
      <dgm:t>
        <a:bodyPr/>
        <a:lstStyle/>
        <a:p>
          <a:endParaRPr lang="en-GB"/>
        </a:p>
      </dgm:t>
    </dgm:pt>
    <dgm:pt modelId="{2C952832-0EC5-4EB7-889C-382436CA8E71}">
      <dgm:prSet phldrT="[Text]"/>
      <dgm:spPr/>
      <dgm:t>
        <a:bodyPr/>
        <a:lstStyle/>
        <a:p>
          <a:r>
            <a:rPr lang="en-GB" dirty="0" smtClean="0"/>
            <a:t>Maximize Separation</a:t>
          </a:r>
          <a:endParaRPr lang="en-GB" dirty="0"/>
        </a:p>
      </dgm:t>
    </dgm:pt>
    <dgm:pt modelId="{704A6FE0-5742-4CE4-874E-DA9AC4946C3F}" type="parTrans" cxnId="{FBC5096B-7D48-4BB5-B8A6-99C6A227AF85}">
      <dgm:prSet/>
      <dgm:spPr/>
      <dgm:t>
        <a:bodyPr/>
        <a:lstStyle/>
        <a:p>
          <a:endParaRPr lang="en-GB"/>
        </a:p>
      </dgm:t>
    </dgm:pt>
    <dgm:pt modelId="{005CC8A3-D4B7-4202-855B-F77D3E255193}" type="sibTrans" cxnId="{FBC5096B-7D48-4BB5-B8A6-99C6A227AF85}">
      <dgm:prSet/>
      <dgm:spPr/>
      <dgm:t>
        <a:bodyPr/>
        <a:lstStyle/>
        <a:p>
          <a:endParaRPr lang="en-GB"/>
        </a:p>
      </dgm:t>
    </dgm:pt>
    <dgm:pt modelId="{CEE0C45C-FAB5-4F8C-AB92-7C7CF614D491}">
      <dgm:prSet phldrT="[Text]"/>
      <dgm:spPr/>
      <dgm:t>
        <a:bodyPr/>
        <a:lstStyle/>
        <a:p>
          <a:r>
            <a:rPr lang="en-GB" dirty="0" smtClean="0"/>
            <a:t>Join Vehicle </a:t>
          </a:r>
          <a:br>
            <a:rPr lang="en-GB" dirty="0" smtClean="0"/>
          </a:br>
          <a:r>
            <a:rPr lang="en-GB" dirty="0" smtClean="0"/>
            <a:t>Pool Ahead</a:t>
          </a:r>
          <a:endParaRPr lang="en-GB" dirty="0"/>
        </a:p>
      </dgm:t>
    </dgm:pt>
    <dgm:pt modelId="{FC320CCC-C24E-4CFC-858A-570EB28CBC31}" type="parTrans" cxnId="{3F04BDAB-2BCF-46BD-9457-3ED4240522EB}">
      <dgm:prSet/>
      <dgm:spPr/>
      <dgm:t>
        <a:bodyPr/>
        <a:lstStyle/>
        <a:p>
          <a:endParaRPr lang="en-GB"/>
        </a:p>
      </dgm:t>
    </dgm:pt>
    <dgm:pt modelId="{5027FB54-693A-41E4-914A-4E8F58AD07DF}" type="sibTrans" cxnId="{3F04BDAB-2BCF-46BD-9457-3ED4240522EB}">
      <dgm:prSet/>
      <dgm:spPr/>
      <dgm:t>
        <a:bodyPr/>
        <a:lstStyle/>
        <a:p>
          <a:endParaRPr lang="en-GB"/>
        </a:p>
      </dgm:t>
    </dgm:pt>
    <dgm:pt modelId="{19C97F4D-B13C-4454-9B5D-44D87A5CA105}">
      <dgm:prSet phldrT="[Text]"/>
      <dgm:spPr/>
      <dgm:t>
        <a:bodyPr/>
        <a:lstStyle/>
        <a:p>
          <a:r>
            <a:rPr lang="en-GB" dirty="0" smtClean="0"/>
            <a:t>Student Packing</a:t>
          </a:r>
          <a:endParaRPr lang="en-GB" dirty="0"/>
        </a:p>
      </dgm:t>
    </dgm:pt>
    <dgm:pt modelId="{DFFD518F-6CD0-436E-97B7-AF9A48930821}" type="parTrans" cxnId="{EA1453AE-7213-49E9-B420-39F47F84ABF7}">
      <dgm:prSet/>
      <dgm:spPr/>
      <dgm:t>
        <a:bodyPr/>
        <a:lstStyle/>
        <a:p>
          <a:endParaRPr lang="en-GB"/>
        </a:p>
      </dgm:t>
    </dgm:pt>
    <dgm:pt modelId="{1454B698-B605-45D9-B784-3FBBC4A0067B}" type="sibTrans" cxnId="{EA1453AE-7213-49E9-B420-39F47F84ABF7}">
      <dgm:prSet/>
      <dgm:spPr/>
      <dgm:t>
        <a:bodyPr/>
        <a:lstStyle/>
        <a:p>
          <a:endParaRPr lang="en-GB"/>
        </a:p>
      </dgm:t>
    </dgm:pt>
    <dgm:pt modelId="{58C16FD0-B90E-4DAD-A4BF-51B6A6353131}">
      <dgm:prSet phldrT="[Text]"/>
      <dgm:spPr/>
      <dgm:t>
        <a:bodyPr/>
        <a:lstStyle/>
        <a:p>
          <a:r>
            <a:rPr lang="en-GB" dirty="0" smtClean="0"/>
            <a:t>Maximize number </a:t>
          </a:r>
          <a:br>
            <a:rPr lang="en-GB" dirty="0" smtClean="0"/>
          </a:br>
          <a:r>
            <a:rPr lang="en-GB" dirty="0" smtClean="0"/>
            <a:t>of desks</a:t>
          </a:r>
          <a:endParaRPr lang="en-GB" dirty="0"/>
        </a:p>
      </dgm:t>
    </dgm:pt>
    <dgm:pt modelId="{A0B4B2B0-462E-4C55-AFB2-B6869A3A5212}" type="parTrans" cxnId="{BF2008B5-59BC-4E92-A4B5-73DA5D81C041}">
      <dgm:prSet/>
      <dgm:spPr/>
      <dgm:t>
        <a:bodyPr/>
        <a:lstStyle/>
        <a:p>
          <a:endParaRPr lang="en-GB"/>
        </a:p>
      </dgm:t>
    </dgm:pt>
    <dgm:pt modelId="{37F9CFB1-8200-404B-B5F6-83D64B55665C}" type="sibTrans" cxnId="{BF2008B5-59BC-4E92-A4B5-73DA5D81C041}">
      <dgm:prSet/>
      <dgm:spPr/>
      <dgm:t>
        <a:bodyPr/>
        <a:lstStyle/>
        <a:p>
          <a:endParaRPr lang="en-GB"/>
        </a:p>
      </dgm:t>
    </dgm:pt>
    <dgm:pt modelId="{56957A2E-2108-4F34-8599-B72E2CF3A658}">
      <dgm:prSet phldrT="[Text]"/>
      <dgm:spPr/>
      <dgm:t>
        <a:bodyPr/>
        <a:lstStyle/>
        <a:p>
          <a:r>
            <a:rPr lang="en-GB" dirty="0" smtClean="0"/>
            <a:t>Desks with screen ‘hidden’ from door entry</a:t>
          </a:r>
          <a:endParaRPr lang="en-GB" dirty="0"/>
        </a:p>
      </dgm:t>
    </dgm:pt>
    <dgm:pt modelId="{446677B2-7367-4BFA-BCC0-A02CF02812EA}" type="parTrans" cxnId="{B8DE1965-A2DE-4B20-87FA-55F34F89F979}">
      <dgm:prSet/>
      <dgm:spPr/>
      <dgm:t>
        <a:bodyPr/>
        <a:lstStyle/>
        <a:p>
          <a:endParaRPr lang="en-GB"/>
        </a:p>
      </dgm:t>
    </dgm:pt>
    <dgm:pt modelId="{AB36532C-A613-4E58-B0E6-F05E42948540}" type="sibTrans" cxnId="{B8DE1965-A2DE-4B20-87FA-55F34F89F979}">
      <dgm:prSet/>
      <dgm:spPr/>
      <dgm:t>
        <a:bodyPr/>
        <a:lstStyle/>
        <a:p>
          <a:endParaRPr lang="en-GB"/>
        </a:p>
      </dgm:t>
    </dgm:pt>
    <dgm:pt modelId="{7B0A9E8E-8236-401D-A889-9E8894CB5B54}" type="pres">
      <dgm:prSet presAssocID="{35631ECF-7DB4-4C58-B183-AEB9FAFF6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240A04-6281-4C48-A5BB-51111E7E5C8C}" type="pres">
      <dgm:prSet presAssocID="{546CC530-6C5F-4304-A476-D6DB41E33920}" presName="vertFlow" presStyleCnt="0"/>
      <dgm:spPr/>
    </dgm:pt>
    <dgm:pt modelId="{6CD9E1BB-A3B4-44D3-BE31-4EF3906D7E8F}" type="pres">
      <dgm:prSet presAssocID="{546CC530-6C5F-4304-A476-D6DB41E33920}" presName="header" presStyleLbl="node1" presStyleIdx="0" presStyleCnt="2"/>
      <dgm:spPr/>
      <dgm:t>
        <a:bodyPr/>
        <a:lstStyle/>
        <a:p>
          <a:endParaRPr lang="en-GB"/>
        </a:p>
      </dgm:t>
    </dgm:pt>
    <dgm:pt modelId="{4DB239A4-AA64-45E0-B344-6A83CA9E0BF3}" type="pres">
      <dgm:prSet presAssocID="{704A6FE0-5742-4CE4-874E-DA9AC4946C3F}" presName="parTrans" presStyleLbl="sibTrans2D1" presStyleIdx="0" presStyleCnt="4"/>
      <dgm:spPr/>
      <dgm:t>
        <a:bodyPr/>
        <a:lstStyle/>
        <a:p>
          <a:endParaRPr lang="en-GB"/>
        </a:p>
      </dgm:t>
    </dgm:pt>
    <dgm:pt modelId="{E04651AA-B3DB-4F0D-B673-36911EDAA19D}" type="pres">
      <dgm:prSet presAssocID="{2C952832-0EC5-4EB7-889C-382436CA8E71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6C21-905E-467F-9088-25A68BBB3FC1}" type="pres">
      <dgm:prSet presAssocID="{005CC8A3-D4B7-4202-855B-F77D3E255193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23B69AC-73D1-4B40-9B6C-7834811E540E}" type="pres">
      <dgm:prSet presAssocID="{CEE0C45C-FAB5-4F8C-AB92-7C7CF614D491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38587-382D-4ABF-8471-D30CFAD5A86A}" type="pres">
      <dgm:prSet presAssocID="{546CC530-6C5F-4304-A476-D6DB41E33920}" presName="hSp" presStyleCnt="0"/>
      <dgm:spPr/>
    </dgm:pt>
    <dgm:pt modelId="{BC4867E3-78A8-4A92-B7C9-185F8B6AE7E9}" type="pres">
      <dgm:prSet presAssocID="{19C97F4D-B13C-4454-9B5D-44D87A5CA105}" presName="vertFlow" presStyleCnt="0"/>
      <dgm:spPr/>
    </dgm:pt>
    <dgm:pt modelId="{D597BF23-248C-4487-AC89-9899D9BE2E40}" type="pres">
      <dgm:prSet presAssocID="{19C97F4D-B13C-4454-9B5D-44D87A5CA105}" presName="header" presStyleLbl="node1" presStyleIdx="1" presStyleCnt="2"/>
      <dgm:spPr/>
      <dgm:t>
        <a:bodyPr/>
        <a:lstStyle/>
        <a:p>
          <a:endParaRPr lang="en-GB"/>
        </a:p>
      </dgm:t>
    </dgm:pt>
    <dgm:pt modelId="{AE77AC5E-F4E3-4934-84CF-A42F7393225F}" type="pres">
      <dgm:prSet presAssocID="{A0B4B2B0-462E-4C55-AFB2-B6869A3A5212}" presName="parTrans" presStyleLbl="sibTrans2D1" presStyleIdx="2" presStyleCnt="4"/>
      <dgm:spPr/>
      <dgm:t>
        <a:bodyPr/>
        <a:lstStyle/>
        <a:p>
          <a:endParaRPr lang="en-GB"/>
        </a:p>
      </dgm:t>
    </dgm:pt>
    <dgm:pt modelId="{388EA292-A5C6-4D69-9B5D-F1425BC40E00}" type="pres">
      <dgm:prSet presAssocID="{58C16FD0-B90E-4DAD-A4BF-51B6A6353131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63CE8-2BEC-4F98-BDCD-3026415DA3D4}" type="pres">
      <dgm:prSet presAssocID="{37F9CFB1-8200-404B-B5F6-83D64B55665C}" presName="sibTrans" presStyleLbl="sibTrans2D1" presStyleIdx="3" presStyleCnt="4"/>
      <dgm:spPr/>
      <dgm:t>
        <a:bodyPr/>
        <a:lstStyle/>
        <a:p>
          <a:endParaRPr lang="en-GB"/>
        </a:p>
      </dgm:t>
    </dgm:pt>
    <dgm:pt modelId="{3CD34F2E-383D-474A-ACCF-A8E836D987DC}" type="pres">
      <dgm:prSet presAssocID="{56957A2E-2108-4F34-8599-B72E2CF3A658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10CAA50-21FB-474E-82A1-B24DB5B924CB}" type="presOf" srcId="{CEE0C45C-FAB5-4F8C-AB92-7C7CF614D491}" destId="{023B69AC-73D1-4B40-9B6C-7834811E540E}" srcOrd="0" destOrd="0" presId="urn:microsoft.com/office/officeart/2005/8/layout/lProcess1"/>
    <dgm:cxn modelId="{20C13218-B4BA-4E7D-8FBF-326721B37B8E}" type="presOf" srcId="{2C952832-0EC5-4EB7-889C-382436CA8E71}" destId="{E04651AA-B3DB-4F0D-B673-36911EDAA19D}" srcOrd="0" destOrd="0" presId="urn:microsoft.com/office/officeart/2005/8/layout/lProcess1"/>
    <dgm:cxn modelId="{BF2008B5-59BC-4E92-A4B5-73DA5D81C041}" srcId="{19C97F4D-B13C-4454-9B5D-44D87A5CA105}" destId="{58C16FD0-B90E-4DAD-A4BF-51B6A6353131}" srcOrd="0" destOrd="0" parTransId="{A0B4B2B0-462E-4C55-AFB2-B6869A3A5212}" sibTransId="{37F9CFB1-8200-404B-B5F6-83D64B55665C}"/>
    <dgm:cxn modelId="{4FC21756-46A8-4521-B9FC-B714448229F4}" type="presOf" srcId="{A0B4B2B0-462E-4C55-AFB2-B6869A3A5212}" destId="{AE77AC5E-F4E3-4934-84CF-A42F7393225F}" srcOrd="0" destOrd="0" presId="urn:microsoft.com/office/officeart/2005/8/layout/lProcess1"/>
    <dgm:cxn modelId="{6A653DEB-0B15-4BF1-9822-FB87677F9A6F}" type="presOf" srcId="{37F9CFB1-8200-404B-B5F6-83D64B55665C}" destId="{A5C63CE8-2BEC-4F98-BDCD-3026415DA3D4}" srcOrd="0" destOrd="0" presId="urn:microsoft.com/office/officeart/2005/8/layout/lProcess1"/>
    <dgm:cxn modelId="{A070067F-CE67-4214-8BBE-718FA5E4C479}" type="presOf" srcId="{58C16FD0-B90E-4DAD-A4BF-51B6A6353131}" destId="{388EA292-A5C6-4D69-9B5D-F1425BC40E00}" srcOrd="0" destOrd="0" presId="urn:microsoft.com/office/officeart/2005/8/layout/lProcess1"/>
    <dgm:cxn modelId="{1AF0804F-C2B2-4372-8F29-827A3E4B3665}" srcId="{35631ECF-7DB4-4C58-B183-AEB9FAFF64B3}" destId="{546CC530-6C5F-4304-A476-D6DB41E33920}" srcOrd="0" destOrd="0" parTransId="{4F7833AF-2560-4BBD-A43E-2028FC975948}" sibTransId="{3D4BBD38-4D49-450F-A30B-E4A564347779}"/>
    <dgm:cxn modelId="{0D8ED949-2117-4B25-9F53-5F9E8C5B5CC3}" type="presOf" srcId="{005CC8A3-D4B7-4202-855B-F77D3E255193}" destId="{63826C21-905E-467F-9088-25A68BBB3FC1}" srcOrd="0" destOrd="0" presId="urn:microsoft.com/office/officeart/2005/8/layout/lProcess1"/>
    <dgm:cxn modelId="{329A8924-1BFD-48E7-BB3B-4F69959F7352}" type="presOf" srcId="{56957A2E-2108-4F34-8599-B72E2CF3A658}" destId="{3CD34F2E-383D-474A-ACCF-A8E836D987DC}" srcOrd="0" destOrd="0" presId="urn:microsoft.com/office/officeart/2005/8/layout/lProcess1"/>
    <dgm:cxn modelId="{EA1453AE-7213-49E9-B420-39F47F84ABF7}" srcId="{35631ECF-7DB4-4C58-B183-AEB9FAFF64B3}" destId="{19C97F4D-B13C-4454-9B5D-44D87A5CA105}" srcOrd="1" destOrd="0" parTransId="{DFFD518F-6CD0-436E-97B7-AF9A48930821}" sibTransId="{1454B698-B605-45D9-B784-3FBBC4A0067B}"/>
    <dgm:cxn modelId="{3EBA954A-E278-4218-92B8-133707043140}" type="presOf" srcId="{19C97F4D-B13C-4454-9B5D-44D87A5CA105}" destId="{D597BF23-248C-4487-AC89-9899D9BE2E40}" srcOrd="0" destOrd="0" presId="urn:microsoft.com/office/officeart/2005/8/layout/lProcess1"/>
    <dgm:cxn modelId="{58BAC77E-7764-4F7F-9437-508DFDEF4586}" type="presOf" srcId="{704A6FE0-5742-4CE4-874E-DA9AC4946C3F}" destId="{4DB239A4-AA64-45E0-B344-6A83CA9E0BF3}" srcOrd="0" destOrd="0" presId="urn:microsoft.com/office/officeart/2005/8/layout/lProcess1"/>
    <dgm:cxn modelId="{B8DE1965-A2DE-4B20-87FA-55F34F89F979}" srcId="{19C97F4D-B13C-4454-9B5D-44D87A5CA105}" destId="{56957A2E-2108-4F34-8599-B72E2CF3A658}" srcOrd="1" destOrd="0" parTransId="{446677B2-7367-4BFA-BCC0-A02CF02812EA}" sibTransId="{AB36532C-A613-4E58-B0E6-F05E42948540}"/>
    <dgm:cxn modelId="{02B0C64F-BDFF-402D-BA00-324301AB7100}" type="presOf" srcId="{35631ECF-7DB4-4C58-B183-AEB9FAFF64B3}" destId="{7B0A9E8E-8236-401D-A889-9E8894CB5B54}" srcOrd="0" destOrd="0" presId="urn:microsoft.com/office/officeart/2005/8/layout/lProcess1"/>
    <dgm:cxn modelId="{FBC5096B-7D48-4BB5-B8A6-99C6A227AF85}" srcId="{546CC530-6C5F-4304-A476-D6DB41E33920}" destId="{2C952832-0EC5-4EB7-889C-382436CA8E71}" srcOrd="0" destOrd="0" parTransId="{704A6FE0-5742-4CE4-874E-DA9AC4946C3F}" sibTransId="{005CC8A3-D4B7-4202-855B-F77D3E255193}"/>
    <dgm:cxn modelId="{3F04BDAB-2BCF-46BD-9457-3ED4240522EB}" srcId="{546CC530-6C5F-4304-A476-D6DB41E33920}" destId="{CEE0C45C-FAB5-4F8C-AB92-7C7CF614D491}" srcOrd="1" destOrd="0" parTransId="{FC320CCC-C24E-4CFC-858A-570EB28CBC31}" sibTransId="{5027FB54-693A-41E4-914A-4E8F58AD07DF}"/>
    <dgm:cxn modelId="{084F9FEA-4C36-4E20-99BF-5570F355ADF0}" type="presOf" srcId="{546CC530-6C5F-4304-A476-D6DB41E33920}" destId="{6CD9E1BB-A3B4-44D3-BE31-4EF3906D7E8F}" srcOrd="0" destOrd="0" presId="urn:microsoft.com/office/officeart/2005/8/layout/lProcess1"/>
    <dgm:cxn modelId="{58ADDCBF-4CB0-40D0-ACCF-9AD09DEF7844}" type="presParOf" srcId="{7B0A9E8E-8236-401D-A889-9E8894CB5B54}" destId="{91240A04-6281-4C48-A5BB-51111E7E5C8C}" srcOrd="0" destOrd="0" presId="urn:microsoft.com/office/officeart/2005/8/layout/lProcess1"/>
    <dgm:cxn modelId="{2DE64EDA-BEAE-456B-959A-FB121EFB1519}" type="presParOf" srcId="{91240A04-6281-4C48-A5BB-51111E7E5C8C}" destId="{6CD9E1BB-A3B4-44D3-BE31-4EF3906D7E8F}" srcOrd="0" destOrd="0" presId="urn:microsoft.com/office/officeart/2005/8/layout/lProcess1"/>
    <dgm:cxn modelId="{F17842C5-CC7C-417C-BD87-CBCDDF725D10}" type="presParOf" srcId="{91240A04-6281-4C48-A5BB-51111E7E5C8C}" destId="{4DB239A4-AA64-45E0-B344-6A83CA9E0BF3}" srcOrd="1" destOrd="0" presId="urn:microsoft.com/office/officeart/2005/8/layout/lProcess1"/>
    <dgm:cxn modelId="{92443F7D-F08E-4B3C-B908-7CC0731EF85A}" type="presParOf" srcId="{91240A04-6281-4C48-A5BB-51111E7E5C8C}" destId="{E04651AA-B3DB-4F0D-B673-36911EDAA19D}" srcOrd="2" destOrd="0" presId="urn:microsoft.com/office/officeart/2005/8/layout/lProcess1"/>
    <dgm:cxn modelId="{71AA5230-9A82-4BF1-96D1-5C74B46ED756}" type="presParOf" srcId="{91240A04-6281-4C48-A5BB-51111E7E5C8C}" destId="{63826C21-905E-467F-9088-25A68BBB3FC1}" srcOrd="3" destOrd="0" presId="urn:microsoft.com/office/officeart/2005/8/layout/lProcess1"/>
    <dgm:cxn modelId="{EDC43045-10E4-42F9-9FFC-92E468F68602}" type="presParOf" srcId="{91240A04-6281-4C48-A5BB-51111E7E5C8C}" destId="{023B69AC-73D1-4B40-9B6C-7834811E540E}" srcOrd="4" destOrd="0" presId="urn:microsoft.com/office/officeart/2005/8/layout/lProcess1"/>
    <dgm:cxn modelId="{87A28225-3400-48EC-81D5-DD5663DC223F}" type="presParOf" srcId="{7B0A9E8E-8236-401D-A889-9E8894CB5B54}" destId="{2D338587-382D-4ABF-8471-D30CFAD5A86A}" srcOrd="1" destOrd="0" presId="urn:microsoft.com/office/officeart/2005/8/layout/lProcess1"/>
    <dgm:cxn modelId="{EE56F46A-421F-40B4-A64D-9136EE17D419}" type="presParOf" srcId="{7B0A9E8E-8236-401D-A889-9E8894CB5B54}" destId="{BC4867E3-78A8-4A92-B7C9-185F8B6AE7E9}" srcOrd="2" destOrd="0" presId="urn:microsoft.com/office/officeart/2005/8/layout/lProcess1"/>
    <dgm:cxn modelId="{2D3EEC34-622A-4D84-B827-688FE7F8D510}" type="presParOf" srcId="{BC4867E3-78A8-4A92-B7C9-185F8B6AE7E9}" destId="{D597BF23-248C-4487-AC89-9899D9BE2E40}" srcOrd="0" destOrd="0" presId="urn:microsoft.com/office/officeart/2005/8/layout/lProcess1"/>
    <dgm:cxn modelId="{BDF8D89C-F4AA-4A94-8452-88E6705C18E4}" type="presParOf" srcId="{BC4867E3-78A8-4A92-B7C9-185F8B6AE7E9}" destId="{AE77AC5E-F4E3-4934-84CF-A42F7393225F}" srcOrd="1" destOrd="0" presId="urn:microsoft.com/office/officeart/2005/8/layout/lProcess1"/>
    <dgm:cxn modelId="{A132198D-9C4B-42D6-8576-D901A6F12481}" type="presParOf" srcId="{BC4867E3-78A8-4A92-B7C9-185F8B6AE7E9}" destId="{388EA292-A5C6-4D69-9B5D-F1425BC40E00}" srcOrd="2" destOrd="0" presId="urn:microsoft.com/office/officeart/2005/8/layout/lProcess1"/>
    <dgm:cxn modelId="{0926DCFE-58B1-4F28-B15E-3172FDFFB1F5}" type="presParOf" srcId="{BC4867E3-78A8-4A92-B7C9-185F8B6AE7E9}" destId="{A5C63CE8-2BEC-4F98-BDCD-3026415DA3D4}" srcOrd="3" destOrd="0" presId="urn:microsoft.com/office/officeart/2005/8/layout/lProcess1"/>
    <dgm:cxn modelId="{1B9E9B32-1365-4238-B934-22E3C32E65C0}" type="presParOf" srcId="{BC4867E3-78A8-4A92-B7C9-185F8B6AE7E9}" destId="{3CD34F2E-383D-474A-ACCF-A8E836D987D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E1486-F295-4D33-8307-0E57A94BDAE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3A4455-3ED1-4DCB-A13C-26293FC84436}">
      <dgm:prSet phldrT="[Text]"/>
      <dgm:spPr/>
      <dgm:t>
        <a:bodyPr/>
        <a:lstStyle/>
        <a:p>
          <a:r>
            <a:rPr lang="en-GB" dirty="0" smtClean="0"/>
            <a:t>The rules of  the GAME</a:t>
          </a:r>
          <a:endParaRPr lang="en-GB" dirty="0"/>
        </a:p>
      </dgm:t>
    </dgm:pt>
    <dgm:pt modelId="{36ABC679-708B-49BD-BF7B-B19A7AE4C949}" type="parTrans" cxnId="{B320E108-2781-4540-A735-384F5A39FF94}">
      <dgm:prSet/>
      <dgm:spPr/>
      <dgm:t>
        <a:bodyPr/>
        <a:lstStyle/>
        <a:p>
          <a:endParaRPr lang="en-GB"/>
        </a:p>
      </dgm:t>
    </dgm:pt>
    <dgm:pt modelId="{23BF6967-ACDF-4570-980E-A4F4A651597A}" type="sibTrans" cxnId="{B320E108-2781-4540-A735-384F5A39FF94}">
      <dgm:prSet/>
      <dgm:spPr/>
      <dgm:t>
        <a:bodyPr/>
        <a:lstStyle/>
        <a:p>
          <a:endParaRPr lang="en-GB"/>
        </a:p>
      </dgm:t>
    </dgm:pt>
    <dgm:pt modelId="{7BE5F752-6BEF-40F0-A76A-7EEEB152E357}" type="pres">
      <dgm:prSet presAssocID="{213E1486-F295-4D33-8307-0E57A94BDA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D52917-6A83-44C0-991D-B1A47597116B}" type="pres">
      <dgm:prSet presAssocID="{A83A4455-3ED1-4DCB-A13C-26293FC8443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22C4F5-9CF1-452E-B4BB-F68473AADDDF}" type="presOf" srcId="{213E1486-F295-4D33-8307-0E57A94BDAEF}" destId="{7BE5F752-6BEF-40F0-A76A-7EEEB152E357}" srcOrd="0" destOrd="0" presId="urn:microsoft.com/office/officeart/2005/8/layout/default"/>
    <dgm:cxn modelId="{B320E108-2781-4540-A735-384F5A39FF94}" srcId="{213E1486-F295-4D33-8307-0E57A94BDAEF}" destId="{A83A4455-3ED1-4DCB-A13C-26293FC84436}" srcOrd="0" destOrd="0" parTransId="{36ABC679-708B-49BD-BF7B-B19A7AE4C949}" sibTransId="{23BF6967-ACDF-4570-980E-A4F4A651597A}"/>
    <dgm:cxn modelId="{38527630-FD71-46B3-82EF-1E4E932B6DCE}" type="presOf" srcId="{A83A4455-3ED1-4DCB-A13C-26293FC84436}" destId="{84D52917-6A83-44C0-991D-B1A47597116B}" srcOrd="0" destOrd="0" presId="urn:microsoft.com/office/officeart/2005/8/layout/default"/>
    <dgm:cxn modelId="{16A52173-3889-4A96-BCBA-0634D84756C4}" type="presParOf" srcId="{7BE5F752-6BEF-40F0-A76A-7EEEB152E357}" destId="{84D52917-6A83-44C0-991D-B1A47597116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31ECF-7DB4-4C58-B183-AEB9FAFF64B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6CC530-6C5F-4304-A476-D6DB41E33920}">
      <dgm:prSet phldrT="[Text]"/>
      <dgm:spPr/>
      <dgm:t>
        <a:bodyPr/>
        <a:lstStyle/>
        <a:p>
          <a:r>
            <a:rPr lang="en-GB" dirty="0" smtClean="0"/>
            <a:t>Vehicle Packing</a:t>
          </a:r>
          <a:endParaRPr lang="en-GB" dirty="0"/>
        </a:p>
      </dgm:t>
    </dgm:pt>
    <dgm:pt modelId="{4F7833AF-2560-4BBD-A43E-2028FC975948}" type="parTrans" cxnId="{1AF0804F-C2B2-4372-8F29-827A3E4B3665}">
      <dgm:prSet/>
      <dgm:spPr/>
      <dgm:t>
        <a:bodyPr/>
        <a:lstStyle/>
        <a:p>
          <a:endParaRPr lang="en-GB"/>
        </a:p>
      </dgm:t>
    </dgm:pt>
    <dgm:pt modelId="{3D4BBD38-4D49-450F-A30B-E4A564347779}" type="sibTrans" cxnId="{1AF0804F-C2B2-4372-8F29-827A3E4B3665}">
      <dgm:prSet/>
      <dgm:spPr/>
      <dgm:t>
        <a:bodyPr/>
        <a:lstStyle/>
        <a:p>
          <a:endParaRPr lang="en-GB"/>
        </a:p>
      </dgm:t>
    </dgm:pt>
    <dgm:pt modelId="{2C952832-0EC5-4EB7-889C-382436CA8E71}">
      <dgm:prSet phldrT="[Text]"/>
      <dgm:spPr/>
      <dgm:t>
        <a:bodyPr/>
        <a:lstStyle/>
        <a:p>
          <a:r>
            <a:rPr lang="en-GB" dirty="0" smtClean="0"/>
            <a:t>Obstacle Avoidance</a:t>
          </a:r>
          <a:endParaRPr lang="en-GB" dirty="0"/>
        </a:p>
      </dgm:t>
    </dgm:pt>
    <dgm:pt modelId="{704A6FE0-5742-4CE4-874E-DA9AC4946C3F}" type="parTrans" cxnId="{FBC5096B-7D48-4BB5-B8A6-99C6A227AF85}">
      <dgm:prSet/>
      <dgm:spPr/>
      <dgm:t>
        <a:bodyPr/>
        <a:lstStyle/>
        <a:p>
          <a:endParaRPr lang="en-GB"/>
        </a:p>
      </dgm:t>
    </dgm:pt>
    <dgm:pt modelId="{005CC8A3-D4B7-4202-855B-F77D3E255193}" type="sibTrans" cxnId="{FBC5096B-7D48-4BB5-B8A6-99C6A227AF85}">
      <dgm:prSet/>
      <dgm:spPr/>
      <dgm:t>
        <a:bodyPr/>
        <a:lstStyle/>
        <a:p>
          <a:endParaRPr lang="en-GB"/>
        </a:p>
      </dgm:t>
    </dgm:pt>
    <dgm:pt modelId="{CEE0C45C-FAB5-4F8C-AB92-7C7CF614D491}">
      <dgm:prSet phldrT="[Text]"/>
      <dgm:spPr/>
      <dgm:t>
        <a:bodyPr/>
        <a:lstStyle/>
        <a:p>
          <a:r>
            <a:rPr lang="en-GB" dirty="0" smtClean="0"/>
            <a:t>Centring</a:t>
          </a:r>
          <a:endParaRPr lang="en-GB" dirty="0"/>
        </a:p>
      </dgm:t>
    </dgm:pt>
    <dgm:pt modelId="{FC320CCC-C24E-4CFC-858A-570EB28CBC31}" type="parTrans" cxnId="{3F04BDAB-2BCF-46BD-9457-3ED4240522EB}">
      <dgm:prSet/>
      <dgm:spPr/>
      <dgm:t>
        <a:bodyPr/>
        <a:lstStyle/>
        <a:p>
          <a:endParaRPr lang="en-GB"/>
        </a:p>
      </dgm:t>
    </dgm:pt>
    <dgm:pt modelId="{5027FB54-693A-41E4-914A-4E8F58AD07DF}" type="sibTrans" cxnId="{3F04BDAB-2BCF-46BD-9457-3ED4240522EB}">
      <dgm:prSet/>
      <dgm:spPr/>
      <dgm:t>
        <a:bodyPr/>
        <a:lstStyle/>
        <a:p>
          <a:endParaRPr lang="en-GB"/>
        </a:p>
      </dgm:t>
    </dgm:pt>
    <dgm:pt modelId="{19C97F4D-B13C-4454-9B5D-44D87A5CA105}">
      <dgm:prSet phldrT="[Text]"/>
      <dgm:spPr/>
      <dgm:t>
        <a:bodyPr/>
        <a:lstStyle/>
        <a:p>
          <a:r>
            <a:rPr lang="en-GB" dirty="0" smtClean="0"/>
            <a:t>Student Packing</a:t>
          </a:r>
          <a:endParaRPr lang="en-GB" dirty="0"/>
        </a:p>
      </dgm:t>
    </dgm:pt>
    <dgm:pt modelId="{DFFD518F-6CD0-436E-97B7-AF9A48930821}" type="parTrans" cxnId="{EA1453AE-7213-49E9-B420-39F47F84ABF7}">
      <dgm:prSet/>
      <dgm:spPr/>
      <dgm:t>
        <a:bodyPr/>
        <a:lstStyle/>
        <a:p>
          <a:endParaRPr lang="en-GB"/>
        </a:p>
      </dgm:t>
    </dgm:pt>
    <dgm:pt modelId="{1454B698-B605-45D9-B784-3FBBC4A0067B}" type="sibTrans" cxnId="{EA1453AE-7213-49E9-B420-39F47F84ABF7}">
      <dgm:prSet/>
      <dgm:spPr/>
      <dgm:t>
        <a:bodyPr/>
        <a:lstStyle/>
        <a:p>
          <a:endParaRPr lang="en-GB"/>
        </a:p>
      </dgm:t>
    </dgm:pt>
    <dgm:pt modelId="{58C16FD0-B90E-4DAD-A4BF-51B6A6353131}">
      <dgm:prSet phldrT="[Text]"/>
      <dgm:spPr/>
      <dgm:t>
        <a:bodyPr/>
        <a:lstStyle/>
        <a:p>
          <a:r>
            <a:rPr lang="en-GB" dirty="0" smtClean="0"/>
            <a:t>JR Replacement</a:t>
          </a:r>
          <a:endParaRPr lang="en-GB" dirty="0"/>
        </a:p>
      </dgm:t>
    </dgm:pt>
    <dgm:pt modelId="{A0B4B2B0-462E-4C55-AFB2-B6869A3A5212}" type="parTrans" cxnId="{BF2008B5-59BC-4E92-A4B5-73DA5D81C041}">
      <dgm:prSet/>
      <dgm:spPr/>
      <dgm:t>
        <a:bodyPr/>
        <a:lstStyle/>
        <a:p>
          <a:endParaRPr lang="en-GB"/>
        </a:p>
      </dgm:t>
    </dgm:pt>
    <dgm:pt modelId="{37F9CFB1-8200-404B-B5F6-83D64B55665C}" type="sibTrans" cxnId="{BF2008B5-59BC-4E92-A4B5-73DA5D81C041}">
      <dgm:prSet/>
      <dgm:spPr/>
      <dgm:t>
        <a:bodyPr/>
        <a:lstStyle/>
        <a:p>
          <a:endParaRPr lang="en-GB"/>
        </a:p>
      </dgm:t>
    </dgm:pt>
    <dgm:pt modelId="{56957A2E-2108-4F34-8599-B72E2CF3A658}">
      <dgm:prSet phldrT="[Text]"/>
      <dgm:spPr/>
      <dgm:t>
        <a:bodyPr/>
        <a:lstStyle/>
        <a:p>
          <a:r>
            <a:rPr lang="en-GB" dirty="0" smtClean="0"/>
            <a:t>CK Expansion</a:t>
          </a:r>
          <a:endParaRPr lang="en-GB" dirty="0"/>
        </a:p>
      </dgm:t>
    </dgm:pt>
    <dgm:pt modelId="{446677B2-7367-4BFA-BCC0-A02CF02812EA}" type="parTrans" cxnId="{B8DE1965-A2DE-4B20-87FA-55F34F89F979}">
      <dgm:prSet/>
      <dgm:spPr/>
      <dgm:t>
        <a:bodyPr/>
        <a:lstStyle/>
        <a:p>
          <a:endParaRPr lang="en-GB"/>
        </a:p>
      </dgm:t>
    </dgm:pt>
    <dgm:pt modelId="{AB36532C-A613-4E58-B0E6-F05E42948540}" type="sibTrans" cxnId="{B8DE1965-A2DE-4B20-87FA-55F34F89F979}">
      <dgm:prSet/>
      <dgm:spPr/>
      <dgm:t>
        <a:bodyPr/>
        <a:lstStyle/>
        <a:p>
          <a:endParaRPr lang="en-GB"/>
        </a:p>
      </dgm:t>
    </dgm:pt>
    <dgm:pt modelId="{57BADA46-1B6A-4844-9FBF-7F437C3DBAC5}">
      <dgm:prSet phldrT="[Text]"/>
      <dgm:spPr/>
      <dgm:t>
        <a:bodyPr/>
        <a:lstStyle/>
        <a:p>
          <a:r>
            <a:rPr lang="en-GB" dirty="0" smtClean="0"/>
            <a:t>Lane Change </a:t>
          </a:r>
          <a:endParaRPr lang="en-GB" dirty="0"/>
        </a:p>
      </dgm:t>
    </dgm:pt>
    <dgm:pt modelId="{3862648D-2491-475E-9CFA-DB0C145AF50C}" type="parTrans" cxnId="{2F5CAA50-4E4B-44DD-8C4B-3BB7E03A734F}">
      <dgm:prSet/>
      <dgm:spPr/>
      <dgm:t>
        <a:bodyPr/>
        <a:lstStyle/>
        <a:p>
          <a:endParaRPr lang="en-GB"/>
        </a:p>
      </dgm:t>
    </dgm:pt>
    <dgm:pt modelId="{7C547B71-8610-4C37-957A-DC96AB7F92EF}" type="sibTrans" cxnId="{2F5CAA50-4E4B-44DD-8C4B-3BB7E03A734F}">
      <dgm:prSet/>
      <dgm:spPr/>
      <dgm:t>
        <a:bodyPr/>
        <a:lstStyle/>
        <a:p>
          <a:endParaRPr lang="en-GB"/>
        </a:p>
      </dgm:t>
    </dgm:pt>
    <dgm:pt modelId="{CF6C975F-5297-4478-AF91-F959CE19B64C}">
      <dgm:prSet phldrT="[Text]"/>
      <dgm:spPr/>
      <dgm:t>
        <a:bodyPr/>
        <a:lstStyle/>
        <a:p>
          <a:r>
            <a:rPr lang="en-GB" dirty="0" smtClean="0"/>
            <a:t>Overtake</a:t>
          </a:r>
          <a:endParaRPr lang="en-GB" dirty="0"/>
        </a:p>
      </dgm:t>
    </dgm:pt>
    <dgm:pt modelId="{5BC61280-EDAD-4E50-B309-6430644D5263}" type="parTrans" cxnId="{A679B5F2-B0C1-4834-9F24-32EEA04ECAAE}">
      <dgm:prSet/>
      <dgm:spPr/>
      <dgm:t>
        <a:bodyPr/>
        <a:lstStyle/>
        <a:p>
          <a:endParaRPr lang="en-GB"/>
        </a:p>
      </dgm:t>
    </dgm:pt>
    <dgm:pt modelId="{68FFC9E8-10F2-4EAC-B9FE-A4CC6C87D916}" type="sibTrans" cxnId="{A679B5F2-B0C1-4834-9F24-32EEA04ECAAE}">
      <dgm:prSet/>
      <dgm:spPr/>
      <dgm:t>
        <a:bodyPr/>
        <a:lstStyle/>
        <a:p>
          <a:endParaRPr lang="en-GB"/>
        </a:p>
      </dgm:t>
    </dgm:pt>
    <dgm:pt modelId="{1BBE8EA5-4C8B-4AA1-AD20-D904020D2692}">
      <dgm:prSet phldrT="[Text]"/>
      <dgm:spPr/>
      <dgm:t>
        <a:bodyPr/>
        <a:lstStyle/>
        <a:p>
          <a:r>
            <a:rPr lang="en-GB" dirty="0" smtClean="0"/>
            <a:t>S-P-R-E-A-D Meetings</a:t>
          </a:r>
          <a:endParaRPr lang="en-GB" dirty="0"/>
        </a:p>
      </dgm:t>
    </dgm:pt>
    <dgm:pt modelId="{6449BECD-373C-4073-91D0-491C374A7E4F}" type="parTrans" cxnId="{514A3BC1-CB7A-4123-A68B-FC65DC8FB6E9}">
      <dgm:prSet/>
      <dgm:spPr/>
      <dgm:t>
        <a:bodyPr/>
        <a:lstStyle/>
        <a:p>
          <a:endParaRPr lang="en-GB"/>
        </a:p>
      </dgm:t>
    </dgm:pt>
    <dgm:pt modelId="{59A382CF-D4A2-4666-9FC9-407BE9D5F79D}" type="sibTrans" cxnId="{514A3BC1-CB7A-4123-A68B-FC65DC8FB6E9}">
      <dgm:prSet/>
      <dgm:spPr/>
      <dgm:t>
        <a:bodyPr/>
        <a:lstStyle/>
        <a:p>
          <a:endParaRPr lang="en-GB"/>
        </a:p>
      </dgm:t>
    </dgm:pt>
    <dgm:pt modelId="{72C80CAF-457F-4F01-91FC-879CEFC7CE7B}">
      <dgm:prSet phldrT="[Text]"/>
      <dgm:spPr/>
      <dgm:t>
        <a:bodyPr/>
        <a:lstStyle/>
        <a:p>
          <a:r>
            <a:rPr lang="en-GB" dirty="0" smtClean="0"/>
            <a:t>AM Jump</a:t>
          </a:r>
          <a:endParaRPr lang="en-GB" dirty="0"/>
        </a:p>
      </dgm:t>
    </dgm:pt>
    <dgm:pt modelId="{240AD7F7-173A-4BDA-B1FA-273511084F1A}" type="parTrans" cxnId="{A1B814E6-049A-4192-A4FC-1CA03A0A0D9E}">
      <dgm:prSet/>
      <dgm:spPr/>
      <dgm:t>
        <a:bodyPr/>
        <a:lstStyle/>
        <a:p>
          <a:endParaRPr lang="en-GB"/>
        </a:p>
      </dgm:t>
    </dgm:pt>
    <dgm:pt modelId="{8E83A946-A958-45D8-9EB6-1B6883304B5D}" type="sibTrans" cxnId="{A1B814E6-049A-4192-A4FC-1CA03A0A0D9E}">
      <dgm:prSet/>
      <dgm:spPr/>
      <dgm:t>
        <a:bodyPr/>
        <a:lstStyle/>
        <a:p>
          <a:endParaRPr lang="en-GB"/>
        </a:p>
      </dgm:t>
    </dgm:pt>
    <dgm:pt modelId="{7B0A9E8E-8236-401D-A889-9E8894CB5B54}" type="pres">
      <dgm:prSet presAssocID="{35631ECF-7DB4-4C58-B183-AEB9FAFF6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240A04-6281-4C48-A5BB-51111E7E5C8C}" type="pres">
      <dgm:prSet presAssocID="{546CC530-6C5F-4304-A476-D6DB41E33920}" presName="vertFlow" presStyleCnt="0"/>
      <dgm:spPr/>
    </dgm:pt>
    <dgm:pt modelId="{6CD9E1BB-A3B4-44D3-BE31-4EF3906D7E8F}" type="pres">
      <dgm:prSet presAssocID="{546CC530-6C5F-4304-A476-D6DB41E33920}" presName="header" presStyleLbl="node1" presStyleIdx="0" presStyleCnt="2"/>
      <dgm:spPr/>
      <dgm:t>
        <a:bodyPr/>
        <a:lstStyle/>
        <a:p>
          <a:endParaRPr lang="en-GB"/>
        </a:p>
      </dgm:t>
    </dgm:pt>
    <dgm:pt modelId="{4DB239A4-AA64-45E0-B344-6A83CA9E0BF3}" type="pres">
      <dgm:prSet presAssocID="{704A6FE0-5742-4CE4-874E-DA9AC4946C3F}" presName="parTrans" presStyleLbl="sibTrans2D1" presStyleIdx="0" presStyleCnt="8"/>
      <dgm:spPr/>
      <dgm:t>
        <a:bodyPr/>
        <a:lstStyle/>
        <a:p>
          <a:endParaRPr lang="en-GB"/>
        </a:p>
      </dgm:t>
    </dgm:pt>
    <dgm:pt modelId="{E04651AA-B3DB-4F0D-B673-36911EDAA19D}" type="pres">
      <dgm:prSet presAssocID="{2C952832-0EC5-4EB7-889C-382436CA8E71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6C21-905E-467F-9088-25A68BBB3FC1}" type="pres">
      <dgm:prSet presAssocID="{005CC8A3-D4B7-4202-855B-F77D3E255193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23B69AC-73D1-4B40-9B6C-7834811E540E}" type="pres">
      <dgm:prSet presAssocID="{CEE0C45C-FAB5-4F8C-AB92-7C7CF614D49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5E185C-4C52-44C2-A352-CB081F27DF41}" type="pres">
      <dgm:prSet presAssocID="{5027FB54-693A-41E4-914A-4E8F58AD07DF}" presName="sibTrans" presStyleLbl="sibTrans2D1" presStyleIdx="2" presStyleCnt="8"/>
      <dgm:spPr/>
      <dgm:t>
        <a:bodyPr/>
        <a:lstStyle/>
        <a:p>
          <a:endParaRPr lang="en-GB"/>
        </a:p>
      </dgm:t>
    </dgm:pt>
    <dgm:pt modelId="{6E4016A7-48DE-4A0B-870F-60BB0F418ECF}" type="pres">
      <dgm:prSet presAssocID="{57BADA46-1B6A-4844-9FBF-7F437C3DBAC5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0A48A-82BF-4F6E-A396-A94636308E72}" type="pres">
      <dgm:prSet presAssocID="{7C547B71-8610-4C37-957A-DC96AB7F92EF}" presName="sibTrans" presStyleLbl="sibTrans2D1" presStyleIdx="3" presStyleCnt="8"/>
      <dgm:spPr/>
      <dgm:t>
        <a:bodyPr/>
        <a:lstStyle/>
        <a:p>
          <a:endParaRPr lang="en-GB"/>
        </a:p>
      </dgm:t>
    </dgm:pt>
    <dgm:pt modelId="{4C7EBF46-A683-403C-954E-D2D7A45A03B2}" type="pres">
      <dgm:prSet presAssocID="{CF6C975F-5297-4478-AF91-F959CE19B64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38587-382D-4ABF-8471-D30CFAD5A86A}" type="pres">
      <dgm:prSet presAssocID="{546CC530-6C5F-4304-A476-D6DB41E33920}" presName="hSp" presStyleCnt="0"/>
      <dgm:spPr/>
    </dgm:pt>
    <dgm:pt modelId="{BC4867E3-78A8-4A92-B7C9-185F8B6AE7E9}" type="pres">
      <dgm:prSet presAssocID="{19C97F4D-B13C-4454-9B5D-44D87A5CA105}" presName="vertFlow" presStyleCnt="0"/>
      <dgm:spPr/>
    </dgm:pt>
    <dgm:pt modelId="{D597BF23-248C-4487-AC89-9899D9BE2E40}" type="pres">
      <dgm:prSet presAssocID="{19C97F4D-B13C-4454-9B5D-44D87A5CA105}" presName="header" presStyleLbl="node1" presStyleIdx="1" presStyleCnt="2"/>
      <dgm:spPr/>
      <dgm:t>
        <a:bodyPr/>
        <a:lstStyle/>
        <a:p>
          <a:endParaRPr lang="en-GB"/>
        </a:p>
      </dgm:t>
    </dgm:pt>
    <dgm:pt modelId="{AE77AC5E-F4E3-4934-84CF-A42F7393225F}" type="pres">
      <dgm:prSet presAssocID="{A0B4B2B0-462E-4C55-AFB2-B6869A3A5212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88EA292-A5C6-4D69-9B5D-F1425BC40E00}" type="pres">
      <dgm:prSet presAssocID="{58C16FD0-B90E-4DAD-A4BF-51B6A6353131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63CE8-2BEC-4F98-BDCD-3026415DA3D4}" type="pres">
      <dgm:prSet presAssocID="{37F9CFB1-8200-404B-B5F6-83D64B55665C}" presName="sibTrans" presStyleLbl="sibTrans2D1" presStyleIdx="5" presStyleCnt="8"/>
      <dgm:spPr/>
      <dgm:t>
        <a:bodyPr/>
        <a:lstStyle/>
        <a:p>
          <a:endParaRPr lang="en-GB"/>
        </a:p>
      </dgm:t>
    </dgm:pt>
    <dgm:pt modelId="{3CD34F2E-383D-474A-ACCF-A8E836D987DC}" type="pres">
      <dgm:prSet presAssocID="{56957A2E-2108-4F34-8599-B72E2CF3A658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AB020-5BCE-40FE-B384-0F4ECB587EB7}" type="pres">
      <dgm:prSet presAssocID="{AB36532C-A613-4E58-B0E6-F05E42948540}" presName="sibTrans" presStyleLbl="sibTrans2D1" presStyleIdx="6" presStyleCnt="8"/>
      <dgm:spPr/>
      <dgm:t>
        <a:bodyPr/>
        <a:lstStyle/>
        <a:p>
          <a:endParaRPr lang="en-GB"/>
        </a:p>
      </dgm:t>
    </dgm:pt>
    <dgm:pt modelId="{6D45A45F-0548-45E7-BE26-36B6A473A4C8}" type="pres">
      <dgm:prSet presAssocID="{1BBE8EA5-4C8B-4AA1-AD20-D904020D2692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0C9C-81E6-43E6-A04E-5ACAE6C43C19}" type="pres">
      <dgm:prSet presAssocID="{59A382CF-D4A2-4666-9FC9-407BE9D5F79D}" presName="sibTrans" presStyleLbl="sibTrans2D1" presStyleIdx="7" presStyleCnt="8"/>
      <dgm:spPr/>
      <dgm:t>
        <a:bodyPr/>
        <a:lstStyle/>
        <a:p>
          <a:endParaRPr lang="en-GB"/>
        </a:p>
      </dgm:t>
    </dgm:pt>
    <dgm:pt modelId="{69B9BD26-0DD3-4EBE-8BBA-545534C409A5}" type="pres">
      <dgm:prSet presAssocID="{72C80CAF-457F-4F01-91FC-879CEFC7CE7B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F0804F-C2B2-4372-8F29-827A3E4B3665}" srcId="{35631ECF-7DB4-4C58-B183-AEB9FAFF64B3}" destId="{546CC530-6C5F-4304-A476-D6DB41E33920}" srcOrd="0" destOrd="0" parTransId="{4F7833AF-2560-4BBD-A43E-2028FC975948}" sibTransId="{3D4BBD38-4D49-450F-A30B-E4A564347779}"/>
    <dgm:cxn modelId="{CA048A12-8DCD-45C2-B7AB-16AAC513B547}" type="presOf" srcId="{AB36532C-A613-4E58-B0E6-F05E42948540}" destId="{E24AB020-5BCE-40FE-B384-0F4ECB587EB7}" srcOrd="0" destOrd="0" presId="urn:microsoft.com/office/officeart/2005/8/layout/lProcess1"/>
    <dgm:cxn modelId="{28CBA4B5-A7F6-4FF1-B259-9DEF0AA207EA}" type="presOf" srcId="{56957A2E-2108-4F34-8599-B72E2CF3A658}" destId="{3CD34F2E-383D-474A-ACCF-A8E836D987DC}" srcOrd="0" destOrd="0" presId="urn:microsoft.com/office/officeart/2005/8/layout/lProcess1"/>
    <dgm:cxn modelId="{11275B22-7219-42FD-BF2B-23A810386ACE}" type="presOf" srcId="{CEE0C45C-FAB5-4F8C-AB92-7C7CF614D491}" destId="{023B69AC-73D1-4B40-9B6C-7834811E540E}" srcOrd="0" destOrd="0" presId="urn:microsoft.com/office/officeart/2005/8/layout/lProcess1"/>
    <dgm:cxn modelId="{11F809A5-0151-4B86-B019-821F2803F340}" type="presOf" srcId="{546CC530-6C5F-4304-A476-D6DB41E33920}" destId="{6CD9E1BB-A3B4-44D3-BE31-4EF3906D7E8F}" srcOrd="0" destOrd="0" presId="urn:microsoft.com/office/officeart/2005/8/layout/lProcess1"/>
    <dgm:cxn modelId="{A5FCF7DE-74CE-4DB3-88BC-73517CFEBFE9}" type="presOf" srcId="{CF6C975F-5297-4478-AF91-F959CE19B64C}" destId="{4C7EBF46-A683-403C-954E-D2D7A45A03B2}" srcOrd="0" destOrd="0" presId="urn:microsoft.com/office/officeart/2005/8/layout/lProcess1"/>
    <dgm:cxn modelId="{4361F165-F946-42E8-8178-F51FEECAC394}" type="presOf" srcId="{72C80CAF-457F-4F01-91FC-879CEFC7CE7B}" destId="{69B9BD26-0DD3-4EBE-8BBA-545534C409A5}" srcOrd="0" destOrd="0" presId="urn:microsoft.com/office/officeart/2005/8/layout/lProcess1"/>
    <dgm:cxn modelId="{B8DE1965-A2DE-4B20-87FA-55F34F89F979}" srcId="{19C97F4D-B13C-4454-9B5D-44D87A5CA105}" destId="{56957A2E-2108-4F34-8599-B72E2CF3A658}" srcOrd="1" destOrd="0" parTransId="{446677B2-7367-4BFA-BCC0-A02CF02812EA}" sibTransId="{AB36532C-A613-4E58-B0E6-F05E42948540}"/>
    <dgm:cxn modelId="{FBC5096B-7D48-4BB5-B8A6-99C6A227AF85}" srcId="{546CC530-6C5F-4304-A476-D6DB41E33920}" destId="{2C952832-0EC5-4EB7-889C-382436CA8E71}" srcOrd="0" destOrd="0" parTransId="{704A6FE0-5742-4CE4-874E-DA9AC4946C3F}" sibTransId="{005CC8A3-D4B7-4202-855B-F77D3E255193}"/>
    <dgm:cxn modelId="{AFB90997-F5C6-4257-8D32-72FF78C9644E}" type="presOf" srcId="{704A6FE0-5742-4CE4-874E-DA9AC4946C3F}" destId="{4DB239A4-AA64-45E0-B344-6A83CA9E0BF3}" srcOrd="0" destOrd="0" presId="urn:microsoft.com/office/officeart/2005/8/layout/lProcess1"/>
    <dgm:cxn modelId="{2F5CAA50-4E4B-44DD-8C4B-3BB7E03A734F}" srcId="{546CC530-6C5F-4304-A476-D6DB41E33920}" destId="{57BADA46-1B6A-4844-9FBF-7F437C3DBAC5}" srcOrd="2" destOrd="0" parTransId="{3862648D-2491-475E-9CFA-DB0C145AF50C}" sibTransId="{7C547B71-8610-4C37-957A-DC96AB7F92EF}"/>
    <dgm:cxn modelId="{1F3857D9-EDC5-48C2-BED6-86C817FF35C5}" type="presOf" srcId="{59A382CF-D4A2-4666-9FC9-407BE9D5F79D}" destId="{4E590C9C-81E6-43E6-A04E-5ACAE6C43C19}" srcOrd="0" destOrd="0" presId="urn:microsoft.com/office/officeart/2005/8/layout/lProcess1"/>
    <dgm:cxn modelId="{3F04BDAB-2BCF-46BD-9457-3ED4240522EB}" srcId="{546CC530-6C5F-4304-A476-D6DB41E33920}" destId="{CEE0C45C-FAB5-4F8C-AB92-7C7CF614D491}" srcOrd="1" destOrd="0" parTransId="{FC320CCC-C24E-4CFC-858A-570EB28CBC31}" sibTransId="{5027FB54-693A-41E4-914A-4E8F58AD07DF}"/>
    <dgm:cxn modelId="{C19CB6D9-2A3C-4A10-AF36-DD99C36767DE}" type="presOf" srcId="{58C16FD0-B90E-4DAD-A4BF-51B6A6353131}" destId="{388EA292-A5C6-4D69-9B5D-F1425BC40E00}" srcOrd="0" destOrd="0" presId="urn:microsoft.com/office/officeart/2005/8/layout/lProcess1"/>
    <dgm:cxn modelId="{EF4B564A-C479-4EF4-B7EE-690E0F735C83}" type="presOf" srcId="{2C952832-0EC5-4EB7-889C-382436CA8E71}" destId="{E04651AA-B3DB-4F0D-B673-36911EDAA19D}" srcOrd="0" destOrd="0" presId="urn:microsoft.com/office/officeart/2005/8/layout/lProcess1"/>
    <dgm:cxn modelId="{A9E5DFC4-F7C8-417F-86F8-CE4F738A0386}" type="presOf" srcId="{5027FB54-693A-41E4-914A-4E8F58AD07DF}" destId="{FA5E185C-4C52-44C2-A352-CB081F27DF41}" srcOrd="0" destOrd="0" presId="urn:microsoft.com/office/officeart/2005/8/layout/lProcess1"/>
    <dgm:cxn modelId="{D6C032F2-4480-4C56-B3C9-E8447C4E1875}" type="presOf" srcId="{005CC8A3-D4B7-4202-855B-F77D3E255193}" destId="{63826C21-905E-467F-9088-25A68BBB3FC1}" srcOrd="0" destOrd="0" presId="urn:microsoft.com/office/officeart/2005/8/layout/lProcess1"/>
    <dgm:cxn modelId="{A1B814E6-049A-4192-A4FC-1CA03A0A0D9E}" srcId="{19C97F4D-B13C-4454-9B5D-44D87A5CA105}" destId="{72C80CAF-457F-4F01-91FC-879CEFC7CE7B}" srcOrd="3" destOrd="0" parTransId="{240AD7F7-173A-4BDA-B1FA-273511084F1A}" sibTransId="{8E83A946-A958-45D8-9EB6-1B6883304B5D}"/>
    <dgm:cxn modelId="{3643C25B-E478-4739-9AA0-B08ED426DA5B}" type="presOf" srcId="{37F9CFB1-8200-404B-B5F6-83D64B55665C}" destId="{A5C63CE8-2BEC-4F98-BDCD-3026415DA3D4}" srcOrd="0" destOrd="0" presId="urn:microsoft.com/office/officeart/2005/8/layout/lProcess1"/>
    <dgm:cxn modelId="{D7ED6233-CD9A-40C2-A231-939D9F8CA27A}" type="presOf" srcId="{7C547B71-8610-4C37-957A-DC96AB7F92EF}" destId="{1EC0A48A-82BF-4F6E-A396-A94636308E72}" srcOrd="0" destOrd="0" presId="urn:microsoft.com/office/officeart/2005/8/layout/lProcess1"/>
    <dgm:cxn modelId="{EA1453AE-7213-49E9-B420-39F47F84ABF7}" srcId="{35631ECF-7DB4-4C58-B183-AEB9FAFF64B3}" destId="{19C97F4D-B13C-4454-9B5D-44D87A5CA105}" srcOrd="1" destOrd="0" parTransId="{DFFD518F-6CD0-436E-97B7-AF9A48930821}" sibTransId="{1454B698-B605-45D9-B784-3FBBC4A0067B}"/>
    <dgm:cxn modelId="{514A3BC1-CB7A-4123-A68B-FC65DC8FB6E9}" srcId="{19C97F4D-B13C-4454-9B5D-44D87A5CA105}" destId="{1BBE8EA5-4C8B-4AA1-AD20-D904020D2692}" srcOrd="2" destOrd="0" parTransId="{6449BECD-373C-4073-91D0-491C374A7E4F}" sibTransId="{59A382CF-D4A2-4666-9FC9-407BE9D5F79D}"/>
    <dgm:cxn modelId="{A679B5F2-B0C1-4834-9F24-32EEA04ECAAE}" srcId="{546CC530-6C5F-4304-A476-D6DB41E33920}" destId="{CF6C975F-5297-4478-AF91-F959CE19B64C}" srcOrd="3" destOrd="0" parTransId="{5BC61280-EDAD-4E50-B309-6430644D5263}" sibTransId="{68FFC9E8-10F2-4EAC-B9FE-A4CC6C87D916}"/>
    <dgm:cxn modelId="{2BE8E8EC-7E30-4A1C-9E26-06996CF5C78F}" type="presOf" srcId="{35631ECF-7DB4-4C58-B183-AEB9FAFF64B3}" destId="{7B0A9E8E-8236-401D-A889-9E8894CB5B54}" srcOrd="0" destOrd="0" presId="urn:microsoft.com/office/officeart/2005/8/layout/lProcess1"/>
    <dgm:cxn modelId="{0B29E5EE-5DDB-460C-A7C1-17A8C77A8BD0}" type="presOf" srcId="{A0B4B2B0-462E-4C55-AFB2-B6869A3A5212}" destId="{AE77AC5E-F4E3-4934-84CF-A42F7393225F}" srcOrd="0" destOrd="0" presId="urn:microsoft.com/office/officeart/2005/8/layout/lProcess1"/>
    <dgm:cxn modelId="{BF2008B5-59BC-4E92-A4B5-73DA5D81C041}" srcId="{19C97F4D-B13C-4454-9B5D-44D87A5CA105}" destId="{58C16FD0-B90E-4DAD-A4BF-51B6A6353131}" srcOrd="0" destOrd="0" parTransId="{A0B4B2B0-462E-4C55-AFB2-B6869A3A5212}" sibTransId="{37F9CFB1-8200-404B-B5F6-83D64B55665C}"/>
    <dgm:cxn modelId="{B3B7633F-B019-4BF6-B37B-5FB6E9F10475}" type="presOf" srcId="{19C97F4D-B13C-4454-9B5D-44D87A5CA105}" destId="{D597BF23-248C-4487-AC89-9899D9BE2E40}" srcOrd="0" destOrd="0" presId="urn:microsoft.com/office/officeart/2005/8/layout/lProcess1"/>
    <dgm:cxn modelId="{984695AE-E174-4BF3-8353-90DDF4D6F992}" type="presOf" srcId="{57BADA46-1B6A-4844-9FBF-7F437C3DBAC5}" destId="{6E4016A7-48DE-4A0B-870F-60BB0F418ECF}" srcOrd="0" destOrd="0" presId="urn:microsoft.com/office/officeart/2005/8/layout/lProcess1"/>
    <dgm:cxn modelId="{F1AAE4C3-CAE6-4CE4-8307-A2BC070CEFB1}" type="presOf" srcId="{1BBE8EA5-4C8B-4AA1-AD20-D904020D2692}" destId="{6D45A45F-0548-45E7-BE26-36B6A473A4C8}" srcOrd="0" destOrd="0" presId="urn:microsoft.com/office/officeart/2005/8/layout/lProcess1"/>
    <dgm:cxn modelId="{FC082FB6-0F3A-407E-B56F-2BEA7F7E0C37}" type="presParOf" srcId="{7B0A9E8E-8236-401D-A889-9E8894CB5B54}" destId="{91240A04-6281-4C48-A5BB-51111E7E5C8C}" srcOrd="0" destOrd="0" presId="urn:microsoft.com/office/officeart/2005/8/layout/lProcess1"/>
    <dgm:cxn modelId="{7F09350B-5CD2-441E-8EE0-B7529013B6EF}" type="presParOf" srcId="{91240A04-6281-4C48-A5BB-51111E7E5C8C}" destId="{6CD9E1BB-A3B4-44D3-BE31-4EF3906D7E8F}" srcOrd="0" destOrd="0" presId="urn:microsoft.com/office/officeart/2005/8/layout/lProcess1"/>
    <dgm:cxn modelId="{6E5538B6-71C8-48DA-969D-EF66B937CBD4}" type="presParOf" srcId="{91240A04-6281-4C48-A5BB-51111E7E5C8C}" destId="{4DB239A4-AA64-45E0-B344-6A83CA9E0BF3}" srcOrd="1" destOrd="0" presId="urn:microsoft.com/office/officeart/2005/8/layout/lProcess1"/>
    <dgm:cxn modelId="{118614E3-9E2E-4806-80BE-5326A3C99937}" type="presParOf" srcId="{91240A04-6281-4C48-A5BB-51111E7E5C8C}" destId="{E04651AA-B3DB-4F0D-B673-36911EDAA19D}" srcOrd="2" destOrd="0" presId="urn:microsoft.com/office/officeart/2005/8/layout/lProcess1"/>
    <dgm:cxn modelId="{8880B404-1712-4B8D-8174-1B5ED2A1C5F1}" type="presParOf" srcId="{91240A04-6281-4C48-A5BB-51111E7E5C8C}" destId="{63826C21-905E-467F-9088-25A68BBB3FC1}" srcOrd="3" destOrd="0" presId="urn:microsoft.com/office/officeart/2005/8/layout/lProcess1"/>
    <dgm:cxn modelId="{09A2F4D0-CA17-48A7-A44F-F46463797A24}" type="presParOf" srcId="{91240A04-6281-4C48-A5BB-51111E7E5C8C}" destId="{023B69AC-73D1-4B40-9B6C-7834811E540E}" srcOrd="4" destOrd="0" presId="urn:microsoft.com/office/officeart/2005/8/layout/lProcess1"/>
    <dgm:cxn modelId="{4E3AC942-9BD2-49BC-8E61-70A5C23EFC44}" type="presParOf" srcId="{91240A04-6281-4C48-A5BB-51111E7E5C8C}" destId="{FA5E185C-4C52-44C2-A352-CB081F27DF41}" srcOrd="5" destOrd="0" presId="urn:microsoft.com/office/officeart/2005/8/layout/lProcess1"/>
    <dgm:cxn modelId="{2E8A12F7-33FA-441D-A1CB-09D1547884B7}" type="presParOf" srcId="{91240A04-6281-4C48-A5BB-51111E7E5C8C}" destId="{6E4016A7-48DE-4A0B-870F-60BB0F418ECF}" srcOrd="6" destOrd="0" presId="urn:microsoft.com/office/officeart/2005/8/layout/lProcess1"/>
    <dgm:cxn modelId="{3675CFB0-A5D3-468B-9BC7-99C62D48113D}" type="presParOf" srcId="{91240A04-6281-4C48-A5BB-51111E7E5C8C}" destId="{1EC0A48A-82BF-4F6E-A396-A94636308E72}" srcOrd="7" destOrd="0" presId="urn:microsoft.com/office/officeart/2005/8/layout/lProcess1"/>
    <dgm:cxn modelId="{C549B181-94EF-4D3C-929C-D962D4456BDD}" type="presParOf" srcId="{91240A04-6281-4C48-A5BB-51111E7E5C8C}" destId="{4C7EBF46-A683-403C-954E-D2D7A45A03B2}" srcOrd="8" destOrd="0" presId="urn:microsoft.com/office/officeart/2005/8/layout/lProcess1"/>
    <dgm:cxn modelId="{8A2BB3F4-A1B5-48AD-816C-D22FE554136F}" type="presParOf" srcId="{7B0A9E8E-8236-401D-A889-9E8894CB5B54}" destId="{2D338587-382D-4ABF-8471-D30CFAD5A86A}" srcOrd="1" destOrd="0" presId="urn:microsoft.com/office/officeart/2005/8/layout/lProcess1"/>
    <dgm:cxn modelId="{D6D1125C-05A8-4A80-A85E-EFD62D01E02B}" type="presParOf" srcId="{7B0A9E8E-8236-401D-A889-9E8894CB5B54}" destId="{BC4867E3-78A8-4A92-B7C9-185F8B6AE7E9}" srcOrd="2" destOrd="0" presId="urn:microsoft.com/office/officeart/2005/8/layout/lProcess1"/>
    <dgm:cxn modelId="{C5B5F8C7-BF31-46CD-8A60-7FC12F6C905E}" type="presParOf" srcId="{BC4867E3-78A8-4A92-B7C9-185F8B6AE7E9}" destId="{D597BF23-248C-4487-AC89-9899D9BE2E40}" srcOrd="0" destOrd="0" presId="urn:microsoft.com/office/officeart/2005/8/layout/lProcess1"/>
    <dgm:cxn modelId="{884A50A0-F13C-4A5E-B2D7-0A55B0D1E675}" type="presParOf" srcId="{BC4867E3-78A8-4A92-B7C9-185F8B6AE7E9}" destId="{AE77AC5E-F4E3-4934-84CF-A42F7393225F}" srcOrd="1" destOrd="0" presId="urn:microsoft.com/office/officeart/2005/8/layout/lProcess1"/>
    <dgm:cxn modelId="{983AC6DA-8636-4F43-9BDC-15E677E3DFCF}" type="presParOf" srcId="{BC4867E3-78A8-4A92-B7C9-185F8B6AE7E9}" destId="{388EA292-A5C6-4D69-9B5D-F1425BC40E00}" srcOrd="2" destOrd="0" presId="urn:microsoft.com/office/officeart/2005/8/layout/lProcess1"/>
    <dgm:cxn modelId="{6CDA25F0-D9F9-494D-B494-F3E55BB497D5}" type="presParOf" srcId="{BC4867E3-78A8-4A92-B7C9-185F8B6AE7E9}" destId="{A5C63CE8-2BEC-4F98-BDCD-3026415DA3D4}" srcOrd="3" destOrd="0" presId="urn:microsoft.com/office/officeart/2005/8/layout/lProcess1"/>
    <dgm:cxn modelId="{483FD09E-32EE-41C6-9F50-0BA93ED616E9}" type="presParOf" srcId="{BC4867E3-78A8-4A92-B7C9-185F8B6AE7E9}" destId="{3CD34F2E-383D-474A-ACCF-A8E836D987DC}" srcOrd="4" destOrd="0" presId="urn:microsoft.com/office/officeart/2005/8/layout/lProcess1"/>
    <dgm:cxn modelId="{19C76DD1-F24A-494F-AEAF-46AE80EF3193}" type="presParOf" srcId="{BC4867E3-78A8-4A92-B7C9-185F8B6AE7E9}" destId="{E24AB020-5BCE-40FE-B384-0F4ECB587EB7}" srcOrd="5" destOrd="0" presId="urn:microsoft.com/office/officeart/2005/8/layout/lProcess1"/>
    <dgm:cxn modelId="{AB294127-0725-464A-AD10-BB78E727552C}" type="presParOf" srcId="{BC4867E3-78A8-4A92-B7C9-185F8B6AE7E9}" destId="{6D45A45F-0548-45E7-BE26-36B6A473A4C8}" srcOrd="6" destOrd="0" presId="urn:microsoft.com/office/officeart/2005/8/layout/lProcess1"/>
    <dgm:cxn modelId="{C814738D-BE8D-4565-9D0B-478A52FBE7A6}" type="presParOf" srcId="{BC4867E3-78A8-4A92-B7C9-185F8B6AE7E9}" destId="{4E590C9C-81E6-43E6-A04E-5ACAE6C43C19}" srcOrd="7" destOrd="0" presId="urn:microsoft.com/office/officeart/2005/8/layout/lProcess1"/>
    <dgm:cxn modelId="{DA61E19E-3955-43C5-9D2D-875A78ECC5F9}" type="presParOf" srcId="{BC4867E3-78A8-4A92-B7C9-185F8B6AE7E9}" destId="{69B9BD26-0DD3-4EBE-8BBA-545534C409A5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631ECF-7DB4-4C58-B183-AEB9FAFF64B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6CC530-6C5F-4304-A476-D6DB41E33920}">
      <dgm:prSet phldrT="[Text]"/>
      <dgm:spPr/>
      <dgm:t>
        <a:bodyPr/>
        <a:lstStyle/>
        <a:p>
          <a:r>
            <a:rPr lang="en-GB" dirty="0" smtClean="0"/>
            <a:t>Vehicle Packing</a:t>
          </a:r>
          <a:endParaRPr lang="en-GB" dirty="0"/>
        </a:p>
      </dgm:t>
    </dgm:pt>
    <dgm:pt modelId="{4F7833AF-2560-4BBD-A43E-2028FC975948}" type="parTrans" cxnId="{1AF0804F-C2B2-4372-8F29-827A3E4B3665}">
      <dgm:prSet/>
      <dgm:spPr/>
      <dgm:t>
        <a:bodyPr/>
        <a:lstStyle/>
        <a:p>
          <a:endParaRPr lang="en-GB"/>
        </a:p>
      </dgm:t>
    </dgm:pt>
    <dgm:pt modelId="{3D4BBD38-4D49-450F-A30B-E4A564347779}" type="sibTrans" cxnId="{1AF0804F-C2B2-4372-8F29-827A3E4B3665}">
      <dgm:prSet/>
      <dgm:spPr/>
      <dgm:t>
        <a:bodyPr/>
        <a:lstStyle/>
        <a:p>
          <a:endParaRPr lang="en-GB"/>
        </a:p>
      </dgm:t>
    </dgm:pt>
    <dgm:pt modelId="{2C952832-0EC5-4EB7-889C-382436CA8E71}">
      <dgm:prSet phldrT="[Text]"/>
      <dgm:spPr/>
      <dgm:t>
        <a:bodyPr/>
        <a:lstStyle/>
        <a:p>
          <a:r>
            <a:rPr lang="en-GB" dirty="0" smtClean="0"/>
            <a:t>Single Lane Overtake Initiation</a:t>
          </a:r>
          <a:endParaRPr lang="en-GB" dirty="0"/>
        </a:p>
      </dgm:t>
    </dgm:pt>
    <dgm:pt modelId="{704A6FE0-5742-4CE4-874E-DA9AC4946C3F}" type="parTrans" cxnId="{FBC5096B-7D48-4BB5-B8A6-99C6A227AF85}">
      <dgm:prSet/>
      <dgm:spPr/>
      <dgm:t>
        <a:bodyPr/>
        <a:lstStyle/>
        <a:p>
          <a:endParaRPr lang="en-GB"/>
        </a:p>
      </dgm:t>
    </dgm:pt>
    <dgm:pt modelId="{005CC8A3-D4B7-4202-855B-F77D3E255193}" type="sibTrans" cxnId="{FBC5096B-7D48-4BB5-B8A6-99C6A227AF85}">
      <dgm:prSet/>
      <dgm:spPr/>
      <dgm:t>
        <a:bodyPr/>
        <a:lstStyle/>
        <a:p>
          <a:endParaRPr lang="en-GB"/>
        </a:p>
      </dgm:t>
    </dgm:pt>
    <dgm:pt modelId="{CEE0C45C-FAB5-4F8C-AB92-7C7CF614D491}">
      <dgm:prSet phldrT="[Text]"/>
      <dgm:spPr/>
      <dgm:t>
        <a:bodyPr/>
        <a:lstStyle/>
        <a:p>
          <a:r>
            <a:rPr lang="en-GB" dirty="0" smtClean="0"/>
            <a:t>Single Lane Overtake Completion</a:t>
          </a:r>
          <a:endParaRPr lang="en-GB" dirty="0"/>
        </a:p>
      </dgm:t>
    </dgm:pt>
    <dgm:pt modelId="{FC320CCC-C24E-4CFC-858A-570EB28CBC31}" type="parTrans" cxnId="{3F04BDAB-2BCF-46BD-9457-3ED4240522EB}">
      <dgm:prSet/>
      <dgm:spPr/>
      <dgm:t>
        <a:bodyPr/>
        <a:lstStyle/>
        <a:p>
          <a:endParaRPr lang="en-GB"/>
        </a:p>
      </dgm:t>
    </dgm:pt>
    <dgm:pt modelId="{5027FB54-693A-41E4-914A-4E8F58AD07DF}" type="sibTrans" cxnId="{3F04BDAB-2BCF-46BD-9457-3ED4240522EB}">
      <dgm:prSet/>
      <dgm:spPr/>
      <dgm:t>
        <a:bodyPr/>
        <a:lstStyle/>
        <a:p>
          <a:endParaRPr lang="en-GB"/>
        </a:p>
      </dgm:t>
    </dgm:pt>
    <dgm:pt modelId="{19C97F4D-B13C-4454-9B5D-44D87A5CA105}">
      <dgm:prSet phldrT="[Text]"/>
      <dgm:spPr/>
      <dgm:t>
        <a:bodyPr/>
        <a:lstStyle/>
        <a:p>
          <a:r>
            <a:rPr lang="en-GB" dirty="0" smtClean="0"/>
            <a:t>Student Packing</a:t>
          </a:r>
          <a:endParaRPr lang="en-GB" dirty="0"/>
        </a:p>
      </dgm:t>
    </dgm:pt>
    <dgm:pt modelId="{DFFD518F-6CD0-436E-97B7-AF9A48930821}" type="parTrans" cxnId="{EA1453AE-7213-49E9-B420-39F47F84ABF7}">
      <dgm:prSet/>
      <dgm:spPr/>
      <dgm:t>
        <a:bodyPr/>
        <a:lstStyle/>
        <a:p>
          <a:endParaRPr lang="en-GB"/>
        </a:p>
      </dgm:t>
    </dgm:pt>
    <dgm:pt modelId="{1454B698-B605-45D9-B784-3FBBC4A0067B}" type="sibTrans" cxnId="{EA1453AE-7213-49E9-B420-39F47F84ABF7}">
      <dgm:prSet/>
      <dgm:spPr/>
      <dgm:t>
        <a:bodyPr/>
        <a:lstStyle/>
        <a:p>
          <a:endParaRPr lang="en-GB"/>
        </a:p>
      </dgm:t>
    </dgm:pt>
    <dgm:pt modelId="{58C16FD0-B90E-4DAD-A4BF-51B6A6353131}">
      <dgm:prSet phldrT="[Text]"/>
      <dgm:spPr/>
      <dgm:t>
        <a:bodyPr/>
        <a:lstStyle/>
        <a:p>
          <a:r>
            <a:rPr lang="en-GB" dirty="0" smtClean="0"/>
            <a:t>MR/MA Exit Initiation</a:t>
          </a:r>
          <a:endParaRPr lang="en-GB" dirty="0"/>
        </a:p>
      </dgm:t>
    </dgm:pt>
    <dgm:pt modelId="{A0B4B2B0-462E-4C55-AFB2-B6869A3A5212}" type="parTrans" cxnId="{BF2008B5-59BC-4E92-A4B5-73DA5D81C041}">
      <dgm:prSet/>
      <dgm:spPr/>
      <dgm:t>
        <a:bodyPr/>
        <a:lstStyle/>
        <a:p>
          <a:endParaRPr lang="en-GB"/>
        </a:p>
      </dgm:t>
    </dgm:pt>
    <dgm:pt modelId="{37F9CFB1-8200-404B-B5F6-83D64B55665C}" type="sibTrans" cxnId="{BF2008B5-59BC-4E92-A4B5-73DA5D81C041}">
      <dgm:prSet/>
      <dgm:spPr/>
      <dgm:t>
        <a:bodyPr/>
        <a:lstStyle/>
        <a:p>
          <a:endParaRPr lang="en-GB"/>
        </a:p>
      </dgm:t>
    </dgm:pt>
    <dgm:pt modelId="{56957A2E-2108-4F34-8599-B72E2CF3A658}">
      <dgm:prSet phldrT="[Text]"/>
      <dgm:spPr/>
      <dgm:t>
        <a:bodyPr/>
        <a:lstStyle/>
        <a:p>
          <a:r>
            <a:rPr lang="en-GB" dirty="0" smtClean="0"/>
            <a:t>MR Exit</a:t>
          </a:r>
          <a:endParaRPr lang="en-GB" dirty="0"/>
        </a:p>
      </dgm:t>
    </dgm:pt>
    <dgm:pt modelId="{446677B2-7367-4BFA-BCC0-A02CF02812EA}" type="parTrans" cxnId="{B8DE1965-A2DE-4B20-87FA-55F34F89F979}">
      <dgm:prSet/>
      <dgm:spPr/>
      <dgm:t>
        <a:bodyPr/>
        <a:lstStyle/>
        <a:p>
          <a:endParaRPr lang="en-GB"/>
        </a:p>
      </dgm:t>
    </dgm:pt>
    <dgm:pt modelId="{AB36532C-A613-4E58-B0E6-F05E42948540}" type="sibTrans" cxnId="{B8DE1965-A2DE-4B20-87FA-55F34F89F979}">
      <dgm:prSet/>
      <dgm:spPr/>
      <dgm:t>
        <a:bodyPr/>
        <a:lstStyle/>
        <a:p>
          <a:endParaRPr lang="en-GB"/>
        </a:p>
      </dgm:t>
    </dgm:pt>
    <dgm:pt modelId="{57BADA46-1B6A-4844-9FBF-7F437C3DBAC5}">
      <dgm:prSet phldrT="[Text]"/>
      <dgm:spPr/>
      <dgm:t>
        <a:bodyPr/>
        <a:lstStyle/>
        <a:p>
          <a:r>
            <a:rPr lang="en-GB" dirty="0" smtClean="0"/>
            <a:t>Single Lane Overtake Cancelation </a:t>
          </a:r>
          <a:endParaRPr lang="en-GB" dirty="0"/>
        </a:p>
      </dgm:t>
    </dgm:pt>
    <dgm:pt modelId="{3862648D-2491-475E-9CFA-DB0C145AF50C}" type="parTrans" cxnId="{2F5CAA50-4E4B-44DD-8C4B-3BB7E03A734F}">
      <dgm:prSet/>
      <dgm:spPr/>
      <dgm:t>
        <a:bodyPr/>
        <a:lstStyle/>
        <a:p>
          <a:endParaRPr lang="en-GB"/>
        </a:p>
      </dgm:t>
    </dgm:pt>
    <dgm:pt modelId="{7C547B71-8610-4C37-957A-DC96AB7F92EF}" type="sibTrans" cxnId="{2F5CAA50-4E4B-44DD-8C4B-3BB7E03A734F}">
      <dgm:prSet/>
      <dgm:spPr/>
      <dgm:t>
        <a:bodyPr/>
        <a:lstStyle/>
        <a:p>
          <a:endParaRPr lang="en-GB"/>
        </a:p>
      </dgm:t>
    </dgm:pt>
    <dgm:pt modelId="{CF6C975F-5297-4478-AF91-F959CE19B64C}">
      <dgm:prSet phldrT="[Text]"/>
      <dgm:spPr/>
      <dgm:t>
        <a:bodyPr/>
        <a:lstStyle/>
        <a:p>
          <a:r>
            <a:rPr lang="en-GB" dirty="0" smtClean="0"/>
            <a:t>Be Overtaken</a:t>
          </a:r>
          <a:endParaRPr lang="en-GB" dirty="0"/>
        </a:p>
      </dgm:t>
    </dgm:pt>
    <dgm:pt modelId="{5BC61280-EDAD-4E50-B309-6430644D5263}" type="parTrans" cxnId="{A679B5F2-B0C1-4834-9F24-32EEA04ECAAE}">
      <dgm:prSet/>
      <dgm:spPr/>
      <dgm:t>
        <a:bodyPr/>
        <a:lstStyle/>
        <a:p>
          <a:endParaRPr lang="en-GB"/>
        </a:p>
      </dgm:t>
    </dgm:pt>
    <dgm:pt modelId="{68FFC9E8-10F2-4EAC-B9FE-A4CC6C87D916}" type="sibTrans" cxnId="{A679B5F2-B0C1-4834-9F24-32EEA04ECAAE}">
      <dgm:prSet/>
      <dgm:spPr/>
      <dgm:t>
        <a:bodyPr/>
        <a:lstStyle/>
        <a:p>
          <a:endParaRPr lang="en-GB"/>
        </a:p>
      </dgm:t>
    </dgm:pt>
    <dgm:pt modelId="{1BBE8EA5-4C8B-4AA1-AD20-D904020D2692}">
      <dgm:prSet phldrT="[Text]"/>
      <dgm:spPr/>
      <dgm:t>
        <a:bodyPr/>
        <a:lstStyle/>
        <a:p>
          <a:r>
            <a:rPr lang="en-GB" dirty="0" smtClean="0"/>
            <a:t>MA Return</a:t>
          </a:r>
          <a:endParaRPr lang="en-GB" dirty="0"/>
        </a:p>
      </dgm:t>
    </dgm:pt>
    <dgm:pt modelId="{6449BECD-373C-4073-91D0-491C374A7E4F}" type="parTrans" cxnId="{514A3BC1-CB7A-4123-A68B-FC65DC8FB6E9}">
      <dgm:prSet/>
      <dgm:spPr/>
      <dgm:t>
        <a:bodyPr/>
        <a:lstStyle/>
        <a:p>
          <a:endParaRPr lang="en-GB"/>
        </a:p>
      </dgm:t>
    </dgm:pt>
    <dgm:pt modelId="{59A382CF-D4A2-4666-9FC9-407BE9D5F79D}" type="sibTrans" cxnId="{514A3BC1-CB7A-4123-A68B-FC65DC8FB6E9}">
      <dgm:prSet/>
      <dgm:spPr/>
      <dgm:t>
        <a:bodyPr/>
        <a:lstStyle/>
        <a:p>
          <a:endParaRPr lang="en-GB"/>
        </a:p>
      </dgm:t>
    </dgm:pt>
    <dgm:pt modelId="{1280A3DC-2C51-4097-AEDF-32E244FDF27B}">
      <dgm:prSet phldrT="[Text]"/>
      <dgm:spPr/>
      <dgm:t>
        <a:bodyPr/>
        <a:lstStyle/>
        <a:p>
          <a:r>
            <a:rPr lang="en-GB" dirty="0" smtClean="0"/>
            <a:t>CB Condensation</a:t>
          </a:r>
          <a:endParaRPr lang="en-GB" dirty="0"/>
        </a:p>
      </dgm:t>
    </dgm:pt>
    <dgm:pt modelId="{D5BEA94B-B680-44C9-AB9B-5A371AEFA0A2}" type="parTrans" cxnId="{2CC44938-317B-4582-B4EC-73AF8089D1A9}">
      <dgm:prSet/>
      <dgm:spPr/>
      <dgm:t>
        <a:bodyPr/>
        <a:lstStyle/>
        <a:p>
          <a:endParaRPr lang="en-GB"/>
        </a:p>
      </dgm:t>
    </dgm:pt>
    <dgm:pt modelId="{730E5D6F-B228-44D2-8663-0A40CB58DA33}" type="sibTrans" cxnId="{2CC44938-317B-4582-B4EC-73AF8089D1A9}">
      <dgm:prSet/>
      <dgm:spPr/>
      <dgm:t>
        <a:bodyPr/>
        <a:lstStyle/>
        <a:p>
          <a:endParaRPr lang="en-GB"/>
        </a:p>
      </dgm:t>
    </dgm:pt>
    <dgm:pt modelId="{7B0A9E8E-8236-401D-A889-9E8894CB5B54}" type="pres">
      <dgm:prSet presAssocID="{35631ECF-7DB4-4C58-B183-AEB9FAFF6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240A04-6281-4C48-A5BB-51111E7E5C8C}" type="pres">
      <dgm:prSet presAssocID="{546CC530-6C5F-4304-A476-D6DB41E33920}" presName="vertFlow" presStyleCnt="0"/>
      <dgm:spPr/>
    </dgm:pt>
    <dgm:pt modelId="{6CD9E1BB-A3B4-44D3-BE31-4EF3906D7E8F}" type="pres">
      <dgm:prSet presAssocID="{546CC530-6C5F-4304-A476-D6DB41E33920}" presName="header" presStyleLbl="node1" presStyleIdx="0" presStyleCnt="2"/>
      <dgm:spPr/>
      <dgm:t>
        <a:bodyPr/>
        <a:lstStyle/>
        <a:p>
          <a:endParaRPr lang="en-GB"/>
        </a:p>
      </dgm:t>
    </dgm:pt>
    <dgm:pt modelId="{4DB239A4-AA64-45E0-B344-6A83CA9E0BF3}" type="pres">
      <dgm:prSet presAssocID="{704A6FE0-5742-4CE4-874E-DA9AC4946C3F}" presName="parTrans" presStyleLbl="sibTrans2D1" presStyleIdx="0" presStyleCnt="8"/>
      <dgm:spPr/>
      <dgm:t>
        <a:bodyPr/>
        <a:lstStyle/>
        <a:p>
          <a:endParaRPr lang="en-GB"/>
        </a:p>
      </dgm:t>
    </dgm:pt>
    <dgm:pt modelId="{E04651AA-B3DB-4F0D-B673-36911EDAA19D}" type="pres">
      <dgm:prSet presAssocID="{2C952832-0EC5-4EB7-889C-382436CA8E71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6C21-905E-467F-9088-25A68BBB3FC1}" type="pres">
      <dgm:prSet presAssocID="{005CC8A3-D4B7-4202-855B-F77D3E255193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23B69AC-73D1-4B40-9B6C-7834811E540E}" type="pres">
      <dgm:prSet presAssocID="{CEE0C45C-FAB5-4F8C-AB92-7C7CF614D49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5E185C-4C52-44C2-A352-CB081F27DF41}" type="pres">
      <dgm:prSet presAssocID="{5027FB54-693A-41E4-914A-4E8F58AD07DF}" presName="sibTrans" presStyleLbl="sibTrans2D1" presStyleIdx="2" presStyleCnt="8"/>
      <dgm:spPr/>
      <dgm:t>
        <a:bodyPr/>
        <a:lstStyle/>
        <a:p>
          <a:endParaRPr lang="en-GB"/>
        </a:p>
      </dgm:t>
    </dgm:pt>
    <dgm:pt modelId="{6E4016A7-48DE-4A0B-870F-60BB0F418ECF}" type="pres">
      <dgm:prSet presAssocID="{57BADA46-1B6A-4844-9FBF-7F437C3DBAC5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0A48A-82BF-4F6E-A396-A94636308E72}" type="pres">
      <dgm:prSet presAssocID="{7C547B71-8610-4C37-957A-DC96AB7F92EF}" presName="sibTrans" presStyleLbl="sibTrans2D1" presStyleIdx="3" presStyleCnt="8"/>
      <dgm:spPr/>
      <dgm:t>
        <a:bodyPr/>
        <a:lstStyle/>
        <a:p>
          <a:endParaRPr lang="en-GB"/>
        </a:p>
      </dgm:t>
    </dgm:pt>
    <dgm:pt modelId="{4C7EBF46-A683-403C-954E-D2D7A45A03B2}" type="pres">
      <dgm:prSet presAssocID="{CF6C975F-5297-4478-AF91-F959CE19B64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38587-382D-4ABF-8471-D30CFAD5A86A}" type="pres">
      <dgm:prSet presAssocID="{546CC530-6C5F-4304-A476-D6DB41E33920}" presName="hSp" presStyleCnt="0"/>
      <dgm:spPr/>
    </dgm:pt>
    <dgm:pt modelId="{BC4867E3-78A8-4A92-B7C9-185F8B6AE7E9}" type="pres">
      <dgm:prSet presAssocID="{19C97F4D-B13C-4454-9B5D-44D87A5CA105}" presName="vertFlow" presStyleCnt="0"/>
      <dgm:spPr/>
    </dgm:pt>
    <dgm:pt modelId="{D597BF23-248C-4487-AC89-9899D9BE2E40}" type="pres">
      <dgm:prSet presAssocID="{19C97F4D-B13C-4454-9B5D-44D87A5CA105}" presName="header" presStyleLbl="node1" presStyleIdx="1" presStyleCnt="2"/>
      <dgm:spPr/>
      <dgm:t>
        <a:bodyPr/>
        <a:lstStyle/>
        <a:p>
          <a:endParaRPr lang="en-GB"/>
        </a:p>
      </dgm:t>
    </dgm:pt>
    <dgm:pt modelId="{AE77AC5E-F4E3-4934-84CF-A42F7393225F}" type="pres">
      <dgm:prSet presAssocID="{A0B4B2B0-462E-4C55-AFB2-B6869A3A5212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88EA292-A5C6-4D69-9B5D-F1425BC40E00}" type="pres">
      <dgm:prSet presAssocID="{58C16FD0-B90E-4DAD-A4BF-51B6A6353131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63CE8-2BEC-4F98-BDCD-3026415DA3D4}" type="pres">
      <dgm:prSet presAssocID="{37F9CFB1-8200-404B-B5F6-83D64B55665C}" presName="sibTrans" presStyleLbl="sibTrans2D1" presStyleIdx="5" presStyleCnt="8"/>
      <dgm:spPr/>
      <dgm:t>
        <a:bodyPr/>
        <a:lstStyle/>
        <a:p>
          <a:endParaRPr lang="en-GB"/>
        </a:p>
      </dgm:t>
    </dgm:pt>
    <dgm:pt modelId="{3CD34F2E-383D-474A-ACCF-A8E836D987DC}" type="pres">
      <dgm:prSet presAssocID="{56957A2E-2108-4F34-8599-B72E2CF3A658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AB020-5BCE-40FE-B384-0F4ECB587EB7}" type="pres">
      <dgm:prSet presAssocID="{AB36532C-A613-4E58-B0E6-F05E42948540}" presName="sibTrans" presStyleLbl="sibTrans2D1" presStyleIdx="6" presStyleCnt="8"/>
      <dgm:spPr/>
      <dgm:t>
        <a:bodyPr/>
        <a:lstStyle/>
        <a:p>
          <a:endParaRPr lang="en-GB"/>
        </a:p>
      </dgm:t>
    </dgm:pt>
    <dgm:pt modelId="{6D45A45F-0548-45E7-BE26-36B6A473A4C8}" type="pres">
      <dgm:prSet presAssocID="{1BBE8EA5-4C8B-4AA1-AD20-D904020D2692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0C9C-81E6-43E6-A04E-5ACAE6C43C19}" type="pres">
      <dgm:prSet presAssocID="{59A382CF-D4A2-4666-9FC9-407BE9D5F79D}" presName="sibTrans" presStyleLbl="sibTrans2D1" presStyleIdx="7" presStyleCnt="8"/>
      <dgm:spPr/>
      <dgm:t>
        <a:bodyPr/>
        <a:lstStyle/>
        <a:p>
          <a:endParaRPr lang="en-GB"/>
        </a:p>
      </dgm:t>
    </dgm:pt>
    <dgm:pt modelId="{171C7182-3248-479C-9485-3B96E219CAF2}" type="pres">
      <dgm:prSet presAssocID="{1280A3DC-2C51-4097-AEDF-32E244FDF27B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F0804F-C2B2-4372-8F29-827A3E4B3665}" srcId="{35631ECF-7DB4-4C58-B183-AEB9FAFF64B3}" destId="{546CC530-6C5F-4304-A476-D6DB41E33920}" srcOrd="0" destOrd="0" parTransId="{4F7833AF-2560-4BBD-A43E-2028FC975948}" sibTransId="{3D4BBD38-4D49-450F-A30B-E4A564347779}"/>
    <dgm:cxn modelId="{E64D112A-9CEC-4621-9BB4-561DA4B1B8E5}" type="presOf" srcId="{546CC530-6C5F-4304-A476-D6DB41E33920}" destId="{6CD9E1BB-A3B4-44D3-BE31-4EF3906D7E8F}" srcOrd="0" destOrd="0" presId="urn:microsoft.com/office/officeart/2005/8/layout/lProcess1"/>
    <dgm:cxn modelId="{516A909B-CD56-4E15-B0ED-2A9C0A93BE78}" type="presOf" srcId="{005CC8A3-D4B7-4202-855B-F77D3E255193}" destId="{63826C21-905E-467F-9088-25A68BBB3FC1}" srcOrd="0" destOrd="0" presId="urn:microsoft.com/office/officeart/2005/8/layout/lProcess1"/>
    <dgm:cxn modelId="{59959ACA-81FE-4B27-8799-1BCD40008DFD}" type="presOf" srcId="{58C16FD0-B90E-4DAD-A4BF-51B6A6353131}" destId="{388EA292-A5C6-4D69-9B5D-F1425BC40E00}" srcOrd="0" destOrd="0" presId="urn:microsoft.com/office/officeart/2005/8/layout/lProcess1"/>
    <dgm:cxn modelId="{2858CB3A-E785-40CE-95E3-E47026862A5E}" type="presOf" srcId="{CEE0C45C-FAB5-4F8C-AB92-7C7CF614D491}" destId="{023B69AC-73D1-4B40-9B6C-7834811E540E}" srcOrd="0" destOrd="0" presId="urn:microsoft.com/office/officeart/2005/8/layout/lProcess1"/>
    <dgm:cxn modelId="{2CC44938-317B-4582-B4EC-73AF8089D1A9}" srcId="{19C97F4D-B13C-4454-9B5D-44D87A5CA105}" destId="{1280A3DC-2C51-4097-AEDF-32E244FDF27B}" srcOrd="3" destOrd="0" parTransId="{D5BEA94B-B680-44C9-AB9B-5A371AEFA0A2}" sibTransId="{730E5D6F-B228-44D2-8663-0A40CB58DA33}"/>
    <dgm:cxn modelId="{C40C6213-18EA-4644-8484-216930A18651}" type="presOf" srcId="{704A6FE0-5742-4CE4-874E-DA9AC4946C3F}" destId="{4DB239A4-AA64-45E0-B344-6A83CA9E0BF3}" srcOrd="0" destOrd="0" presId="urn:microsoft.com/office/officeart/2005/8/layout/lProcess1"/>
    <dgm:cxn modelId="{B8DE1965-A2DE-4B20-87FA-55F34F89F979}" srcId="{19C97F4D-B13C-4454-9B5D-44D87A5CA105}" destId="{56957A2E-2108-4F34-8599-B72E2CF3A658}" srcOrd="1" destOrd="0" parTransId="{446677B2-7367-4BFA-BCC0-A02CF02812EA}" sibTransId="{AB36532C-A613-4E58-B0E6-F05E42948540}"/>
    <dgm:cxn modelId="{8A4BB57C-A2AA-497C-A810-6D9804E7070B}" type="presOf" srcId="{1280A3DC-2C51-4097-AEDF-32E244FDF27B}" destId="{171C7182-3248-479C-9485-3B96E219CAF2}" srcOrd="0" destOrd="0" presId="urn:microsoft.com/office/officeart/2005/8/layout/lProcess1"/>
    <dgm:cxn modelId="{1A5F8AF5-1E90-4C22-841F-4E61987B19E5}" type="presOf" srcId="{37F9CFB1-8200-404B-B5F6-83D64B55665C}" destId="{A5C63CE8-2BEC-4F98-BDCD-3026415DA3D4}" srcOrd="0" destOrd="0" presId="urn:microsoft.com/office/officeart/2005/8/layout/lProcess1"/>
    <dgm:cxn modelId="{FBC5096B-7D48-4BB5-B8A6-99C6A227AF85}" srcId="{546CC530-6C5F-4304-A476-D6DB41E33920}" destId="{2C952832-0EC5-4EB7-889C-382436CA8E71}" srcOrd="0" destOrd="0" parTransId="{704A6FE0-5742-4CE4-874E-DA9AC4946C3F}" sibTransId="{005CC8A3-D4B7-4202-855B-F77D3E255193}"/>
    <dgm:cxn modelId="{2F5CAA50-4E4B-44DD-8C4B-3BB7E03A734F}" srcId="{546CC530-6C5F-4304-A476-D6DB41E33920}" destId="{57BADA46-1B6A-4844-9FBF-7F437C3DBAC5}" srcOrd="2" destOrd="0" parTransId="{3862648D-2491-475E-9CFA-DB0C145AF50C}" sibTransId="{7C547B71-8610-4C37-957A-DC96AB7F92EF}"/>
    <dgm:cxn modelId="{9750A461-0A04-49EA-AB22-9DD43379509E}" type="presOf" srcId="{CF6C975F-5297-4478-AF91-F959CE19B64C}" destId="{4C7EBF46-A683-403C-954E-D2D7A45A03B2}" srcOrd="0" destOrd="0" presId="urn:microsoft.com/office/officeart/2005/8/layout/lProcess1"/>
    <dgm:cxn modelId="{3F04BDAB-2BCF-46BD-9457-3ED4240522EB}" srcId="{546CC530-6C5F-4304-A476-D6DB41E33920}" destId="{CEE0C45C-FAB5-4F8C-AB92-7C7CF614D491}" srcOrd="1" destOrd="0" parTransId="{FC320CCC-C24E-4CFC-858A-570EB28CBC31}" sibTransId="{5027FB54-693A-41E4-914A-4E8F58AD07DF}"/>
    <dgm:cxn modelId="{0AB3C0B5-CF80-4C73-822F-85620CF321A6}" type="presOf" srcId="{19C97F4D-B13C-4454-9B5D-44D87A5CA105}" destId="{D597BF23-248C-4487-AC89-9899D9BE2E40}" srcOrd="0" destOrd="0" presId="urn:microsoft.com/office/officeart/2005/8/layout/lProcess1"/>
    <dgm:cxn modelId="{4002B21C-D241-4B08-8524-E19F07FE88E6}" type="presOf" srcId="{1BBE8EA5-4C8B-4AA1-AD20-D904020D2692}" destId="{6D45A45F-0548-45E7-BE26-36B6A473A4C8}" srcOrd="0" destOrd="0" presId="urn:microsoft.com/office/officeart/2005/8/layout/lProcess1"/>
    <dgm:cxn modelId="{F00DB3B8-090B-466A-BFDD-BF802FD1C004}" type="presOf" srcId="{7C547B71-8610-4C37-957A-DC96AB7F92EF}" destId="{1EC0A48A-82BF-4F6E-A396-A94636308E72}" srcOrd="0" destOrd="0" presId="urn:microsoft.com/office/officeart/2005/8/layout/lProcess1"/>
    <dgm:cxn modelId="{E9D07FB8-8A52-4291-94D9-D461F6B30365}" type="presOf" srcId="{35631ECF-7DB4-4C58-B183-AEB9FAFF64B3}" destId="{7B0A9E8E-8236-401D-A889-9E8894CB5B54}" srcOrd="0" destOrd="0" presId="urn:microsoft.com/office/officeart/2005/8/layout/lProcess1"/>
    <dgm:cxn modelId="{646CDD6E-0523-43A6-8106-44048FCD2F8B}" type="presOf" srcId="{56957A2E-2108-4F34-8599-B72E2CF3A658}" destId="{3CD34F2E-383D-474A-ACCF-A8E836D987DC}" srcOrd="0" destOrd="0" presId="urn:microsoft.com/office/officeart/2005/8/layout/lProcess1"/>
    <dgm:cxn modelId="{1B3F5E49-F454-4E9D-A216-85A88E1F17EA}" type="presOf" srcId="{57BADA46-1B6A-4844-9FBF-7F437C3DBAC5}" destId="{6E4016A7-48DE-4A0B-870F-60BB0F418ECF}" srcOrd="0" destOrd="0" presId="urn:microsoft.com/office/officeart/2005/8/layout/lProcess1"/>
    <dgm:cxn modelId="{EA1453AE-7213-49E9-B420-39F47F84ABF7}" srcId="{35631ECF-7DB4-4C58-B183-AEB9FAFF64B3}" destId="{19C97F4D-B13C-4454-9B5D-44D87A5CA105}" srcOrd="1" destOrd="0" parTransId="{DFFD518F-6CD0-436E-97B7-AF9A48930821}" sibTransId="{1454B698-B605-45D9-B784-3FBBC4A0067B}"/>
    <dgm:cxn modelId="{514A3BC1-CB7A-4123-A68B-FC65DC8FB6E9}" srcId="{19C97F4D-B13C-4454-9B5D-44D87A5CA105}" destId="{1BBE8EA5-4C8B-4AA1-AD20-D904020D2692}" srcOrd="2" destOrd="0" parTransId="{6449BECD-373C-4073-91D0-491C374A7E4F}" sibTransId="{59A382CF-D4A2-4666-9FC9-407BE9D5F79D}"/>
    <dgm:cxn modelId="{A679B5F2-B0C1-4834-9F24-32EEA04ECAAE}" srcId="{546CC530-6C5F-4304-A476-D6DB41E33920}" destId="{CF6C975F-5297-4478-AF91-F959CE19B64C}" srcOrd="3" destOrd="0" parTransId="{5BC61280-EDAD-4E50-B309-6430644D5263}" sibTransId="{68FFC9E8-10F2-4EAC-B9FE-A4CC6C87D916}"/>
    <dgm:cxn modelId="{BF2008B5-59BC-4E92-A4B5-73DA5D81C041}" srcId="{19C97F4D-B13C-4454-9B5D-44D87A5CA105}" destId="{58C16FD0-B90E-4DAD-A4BF-51B6A6353131}" srcOrd="0" destOrd="0" parTransId="{A0B4B2B0-462E-4C55-AFB2-B6869A3A5212}" sibTransId="{37F9CFB1-8200-404B-B5F6-83D64B55665C}"/>
    <dgm:cxn modelId="{CD10E9B4-167D-4B37-90C8-F4FAF332F3C5}" type="presOf" srcId="{2C952832-0EC5-4EB7-889C-382436CA8E71}" destId="{E04651AA-B3DB-4F0D-B673-36911EDAA19D}" srcOrd="0" destOrd="0" presId="urn:microsoft.com/office/officeart/2005/8/layout/lProcess1"/>
    <dgm:cxn modelId="{FA203EBE-E706-46FD-A054-3273B56599D4}" type="presOf" srcId="{A0B4B2B0-462E-4C55-AFB2-B6869A3A5212}" destId="{AE77AC5E-F4E3-4934-84CF-A42F7393225F}" srcOrd="0" destOrd="0" presId="urn:microsoft.com/office/officeart/2005/8/layout/lProcess1"/>
    <dgm:cxn modelId="{A5EFDC31-0D43-4C4E-A0E5-8E14FAE1D4E0}" type="presOf" srcId="{5027FB54-693A-41E4-914A-4E8F58AD07DF}" destId="{FA5E185C-4C52-44C2-A352-CB081F27DF41}" srcOrd="0" destOrd="0" presId="urn:microsoft.com/office/officeart/2005/8/layout/lProcess1"/>
    <dgm:cxn modelId="{DAB4A248-E571-4724-BC14-D1C06BEB810D}" type="presOf" srcId="{AB36532C-A613-4E58-B0E6-F05E42948540}" destId="{E24AB020-5BCE-40FE-B384-0F4ECB587EB7}" srcOrd="0" destOrd="0" presId="urn:microsoft.com/office/officeart/2005/8/layout/lProcess1"/>
    <dgm:cxn modelId="{EFEE1658-AC81-474F-9930-0767C4A5F48E}" type="presOf" srcId="{59A382CF-D4A2-4666-9FC9-407BE9D5F79D}" destId="{4E590C9C-81E6-43E6-A04E-5ACAE6C43C19}" srcOrd="0" destOrd="0" presId="urn:microsoft.com/office/officeart/2005/8/layout/lProcess1"/>
    <dgm:cxn modelId="{C23EBB35-70D5-41AB-A1A7-0CD63F9A9A7D}" type="presParOf" srcId="{7B0A9E8E-8236-401D-A889-9E8894CB5B54}" destId="{91240A04-6281-4C48-A5BB-51111E7E5C8C}" srcOrd="0" destOrd="0" presId="urn:microsoft.com/office/officeart/2005/8/layout/lProcess1"/>
    <dgm:cxn modelId="{26D78149-2481-450D-AF9F-09EDA08DBBC4}" type="presParOf" srcId="{91240A04-6281-4C48-A5BB-51111E7E5C8C}" destId="{6CD9E1BB-A3B4-44D3-BE31-4EF3906D7E8F}" srcOrd="0" destOrd="0" presId="urn:microsoft.com/office/officeart/2005/8/layout/lProcess1"/>
    <dgm:cxn modelId="{5C8A818F-6578-46AE-B55E-A8F7347399D4}" type="presParOf" srcId="{91240A04-6281-4C48-A5BB-51111E7E5C8C}" destId="{4DB239A4-AA64-45E0-B344-6A83CA9E0BF3}" srcOrd="1" destOrd="0" presId="urn:microsoft.com/office/officeart/2005/8/layout/lProcess1"/>
    <dgm:cxn modelId="{4716CFAF-FF59-4BD3-9D67-E4F60CB1318B}" type="presParOf" srcId="{91240A04-6281-4C48-A5BB-51111E7E5C8C}" destId="{E04651AA-B3DB-4F0D-B673-36911EDAA19D}" srcOrd="2" destOrd="0" presId="urn:microsoft.com/office/officeart/2005/8/layout/lProcess1"/>
    <dgm:cxn modelId="{83F49A3C-7D3D-4ACA-9075-ACB0BE20207C}" type="presParOf" srcId="{91240A04-6281-4C48-A5BB-51111E7E5C8C}" destId="{63826C21-905E-467F-9088-25A68BBB3FC1}" srcOrd="3" destOrd="0" presId="urn:microsoft.com/office/officeart/2005/8/layout/lProcess1"/>
    <dgm:cxn modelId="{9DFD642B-F12E-475E-9DBC-774C446908B3}" type="presParOf" srcId="{91240A04-6281-4C48-A5BB-51111E7E5C8C}" destId="{023B69AC-73D1-4B40-9B6C-7834811E540E}" srcOrd="4" destOrd="0" presId="urn:microsoft.com/office/officeart/2005/8/layout/lProcess1"/>
    <dgm:cxn modelId="{C9287333-1FCB-4756-A5D0-AD06D1C91DE3}" type="presParOf" srcId="{91240A04-6281-4C48-A5BB-51111E7E5C8C}" destId="{FA5E185C-4C52-44C2-A352-CB081F27DF41}" srcOrd="5" destOrd="0" presId="urn:microsoft.com/office/officeart/2005/8/layout/lProcess1"/>
    <dgm:cxn modelId="{C3E611AB-FE24-4AF6-B394-021667BC2759}" type="presParOf" srcId="{91240A04-6281-4C48-A5BB-51111E7E5C8C}" destId="{6E4016A7-48DE-4A0B-870F-60BB0F418ECF}" srcOrd="6" destOrd="0" presId="urn:microsoft.com/office/officeart/2005/8/layout/lProcess1"/>
    <dgm:cxn modelId="{4D83A4EA-E555-48F9-894D-42B032B1103B}" type="presParOf" srcId="{91240A04-6281-4C48-A5BB-51111E7E5C8C}" destId="{1EC0A48A-82BF-4F6E-A396-A94636308E72}" srcOrd="7" destOrd="0" presId="urn:microsoft.com/office/officeart/2005/8/layout/lProcess1"/>
    <dgm:cxn modelId="{9EB1792C-0CAB-4E95-AF6B-340CA56328F5}" type="presParOf" srcId="{91240A04-6281-4C48-A5BB-51111E7E5C8C}" destId="{4C7EBF46-A683-403C-954E-D2D7A45A03B2}" srcOrd="8" destOrd="0" presId="urn:microsoft.com/office/officeart/2005/8/layout/lProcess1"/>
    <dgm:cxn modelId="{F00A1FB6-C303-416D-ABF0-6AF439095371}" type="presParOf" srcId="{7B0A9E8E-8236-401D-A889-9E8894CB5B54}" destId="{2D338587-382D-4ABF-8471-D30CFAD5A86A}" srcOrd="1" destOrd="0" presId="urn:microsoft.com/office/officeart/2005/8/layout/lProcess1"/>
    <dgm:cxn modelId="{3A848CE7-B593-4400-9687-82DEA3BCFEA4}" type="presParOf" srcId="{7B0A9E8E-8236-401D-A889-9E8894CB5B54}" destId="{BC4867E3-78A8-4A92-B7C9-185F8B6AE7E9}" srcOrd="2" destOrd="0" presId="urn:microsoft.com/office/officeart/2005/8/layout/lProcess1"/>
    <dgm:cxn modelId="{2C6BE28B-CA7F-4BFF-B67C-E6AAB6323A52}" type="presParOf" srcId="{BC4867E3-78A8-4A92-B7C9-185F8B6AE7E9}" destId="{D597BF23-248C-4487-AC89-9899D9BE2E40}" srcOrd="0" destOrd="0" presId="urn:microsoft.com/office/officeart/2005/8/layout/lProcess1"/>
    <dgm:cxn modelId="{5F3BD13D-5F90-4B22-9D2C-476892E22ABA}" type="presParOf" srcId="{BC4867E3-78A8-4A92-B7C9-185F8B6AE7E9}" destId="{AE77AC5E-F4E3-4934-84CF-A42F7393225F}" srcOrd="1" destOrd="0" presId="urn:microsoft.com/office/officeart/2005/8/layout/lProcess1"/>
    <dgm:cxn modelId="{51347435-DCEB-4E6C-9A2C-B6C8ED12683E}" type="presParOf" srcId="{BC4867E3-78A8-4A92-B7C9-185F8B6AE7E9}" destId="{388EA292-A5C6-4D69-9B5D-F1425BC40E00}" srcOrd="2" destOrd="0" presId="urn:microsoft.com/office/officeart/2005/8/layout/lProcess1"/>
    <dgm:cxn modelId="{2B0B0A6D-DFE8-44D2-B3F3-6A9A519AE8EC}" type="presParOf" srcId="{BC4867E3-78A8-4A92-B7C9-185F8B6AE7E9}" destId="{A5C63CE8-2BEC-4F98-BDCD-3026415DA3D4}" srcOrd="3" destOrd="0" presId="urn:microsoft.com/office/officeart/2005/8/layout/lProcess1"/>
    <dgm:cxn modelId="{3C01FCA1-92BF-4E26-B8CC-F21EABD3CB7C}" type="presParOf" srcId="{BC4867E3-78A8-4A92-B7C9-185F8B6AE7E9}" destId="{3CD34F2E-383D-474A-ACCF-A8E836D987DC}" srcOrd="4" destOrd="0" presId="urn:microsoft.com/office/officeart/2005/8/layout/lProcess1"/>
    <dgm:cxn modelId="{DAB98CEA-1FBC-4CC2-9D55-DD716C6D325C}" type="presParOf" srcId="{BC4867E3-78A8-4A92-B7C9-185F8B6AE7E9}" destId="{E24AB020-5BCE-40FE-B384-0F4ECB587EB7}" srcOrd="5" destOrd="0" presId="urn:microsoft.com/office/officeart/2005/8/layout/lProcess1"/>
    <dgm:cxn modelId="{CE955BBB-7FA3-41AC-A9BE-3E6E8CD6FA0E}" type="presParOf" srcId="{BC4867E3-78A8-4A92-B7C9-185F8B6AE7E9}" destId="{6D45A45F-0548-45E7-BE26-36B6A473A4C8}" srcOrd="6" destOrd="0" presId="urn:microsoft.com/office/officeart/2005/8/layout/lProcess1"/>
    <dgm:cxn modelId="{E5D5597B-116A-40E0-B7C3-607ED29714E8}" type="presParOf" srcId="{BC4867E3-78A8-4A92-B7C9-185F8B6AE7E9}" destId="{4E590C9C-81E6-43E6-A04E-5ACAE6C43C19}" srcOrd="7" destOrd="0" presId="urn:microsoft.com/office/officeart/2005/8/layout/lProcess1"/>
    <dgm:cxn modelId="{8DDAD56F-D762-4F6C-BC04-CD2449801C30}" type="presParOf" srcId="{BC4867E3-78A8-4A92-B7C9-185F8B6AE7E9}" destId="{171C7182-3248-479C-9485-3B96E219CAF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631ECF-7DB4-4C58-B183-AEB9FAFF64B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6CC530-6C5F-4304-A476-D6DB41E33920}">
      <dgm:prSet phldrT="[Text]"/>
      <dgm:spPr/>
      <dgm:t>
        <a:bodyPr/>
        <a:lstStyle/>
        <a:p>
          <a:r>
            <a:rPr lang="en-GB" dirty="0" smtClean="0"/>
            <a:t>Vehicle Packing</a:t>
          </a:r>
          <a:endParaRPr lang="en-GB" dirty="0"/>
        </a:p>
      </dgm:t>
    </dgm:pt>
    <dgm:pt modelId="{4F7833AF-2560-4BBD-A43E-2028FC975948}" type="parTrans" cxnId="{1AF0804F-C2B2-4372-8F29-827A3E4B3665}">
      <dgm:prSet/>
      <dgm:spPr/>
      <dgm:t>
        <a:bodyPr/>
        <a:lstStyle/>
        <a:p>
          <a:endParaRPr lang="en-GB"/>
        </a:p>
      </dgm:t>
    </dgm:pt>
    <dgm:pt modelId="{3D4BBD38-4D49-450F-A30B-E4A564347779}" type="sibTrans" cxnId="{1AF0804F-C2B2-4372-8F29-827A3E4B3665}">
      <dgm:prSet/>
      <dgm:spPr/>
      <dgm:t>
        <a:bodyPr/>
        <a:lstStyle/>
        <a:p>
          <a:endParaRPr lang="en-GB"/>
        </a:p>
      </dgm:t>
    </dgm:pt>
    <dgm:pt modelId="{2C952832-0EC5-4EB7-889C-382436CA8E71}">
      <dgm:prSet phldrT="[Text]"/>
      <dgm:spPr/>
      <dgm:t>
        <a:bodyPr/>
        <a:lstStyle/>
        <a:p>
          <a:r>
            <a:rPr lang="en-GB" dirty="0" smtClean="0"/>
            <a:t>Maintain Separation Steer</a:t>
          </a:r>
          <a:endParaRPr lang="en-GB" dirty="0"/>
        </a:p>
      </dgm:t>
    </dgm:pt>
    <dgm:pt modelId="{704A6FE0-5742-4CE4-874E-DA9AC4946C3F}" type="parTrans" cxnId="{FBC5096B-7D48-4BB5-B8A6-99C6A227AF85}">
      <dgm:prSet/>
      <dgm:spPr/>
      <dgm:t>
        <a:bodyPr/>
        <a:lstStyle/>
        <a:p>
          <a:endParaRPr lang="en-GB"/>
        </a:p>
      </dgm:t>
    </dgm:pt>
    <dgm:pt modelId="{005CC8A3-D4B7-4202-855B-F77D3E255193}" type="sibTrans" cxnId="{FBC5096B-7D48-4BB5-B8A6-99C6A227AF85}">
      <dgm:prSet/>
      <dgm:spPr/>
      <dgm:t>
        <a:bodyPr/>
        <a:lstStyle/>
        <a:p>
          <a:endParaRPr lang="en-GB"/>
        </a:p>
      </dgm:t>
    </dgm:pt>
    <dgm:pt modelId="{CEE0C45C-FAB5-4F8C-AB92-7C7CF614D491}">
      <dgm:prSet phldrT="[Text]"/>
      <dgm:spPr/>
      <dgm:t>
        <a:bodyPr/>
        <a:lstStyle/>
        <a:p>
          <a:r>
            <a:rPr lang="en-GB" dirty="0" smtClean="0"/>
            <a:t>Slow Down</a:t>
          </a:r>
          <a:endParaRPr lang="en-GB" dirty="0"/>
        </a:p>
      </dgm:t>
    </dgm:pt>
    <dgm:pt modelId="{FC320CCC-C24E-4CFC-858A-570EB28CBC31}" type="parTrans" cxnId="{3F04BDAB-2BCF-46BD-9457-3ED4240522EB}">
      <dgm:prSet/>
      <dgm:spPr/>
      <dgm:t>
        <a:bodyPr/>
        <a:lstStyle/>
        <a:p>
          <a:endParaRPr lang="en-GB"/>
        </a:p>
      </dgm:t>
    </dgm:pt>
    <dgm:pt modelId="{5027FB54-693A-41E4-914A-4E8F58AD07DF}" type="sibTrans" cxnId="{3F04BDAB-2BCF-46BD-9457-3ED4240522EB}">
      <dgm:prSet/>
      <dgm:spPr/>
      <dgm:t>
        <a:bodyPr/>
        <a:lstStyle/>
        <a:p>
          <a:endParaRPr lang="en-GB"/>
        </a:p>
      </dgm:t>
    </dgm:pt>
    <dgm:pt modelId="{19C97F4D-B13C-4454-9B5D-44D87A5CA105}">
      <dgm:prSet phldrT="[Text]"/>
      <dgm:spPr/>
      <dgm:t>
        <a:bodyPr/>
        <a:lstStyle/>
        <a:p>
          <a:r>
            <a:rPr lang="en-GB" dirty="0" smtClean="0"/>
            <a:t>Student Packing</a:t>
          </a:r>
          <a:endParaRPr lang="en-GB" dirty="0"/>
        </a:p>
      </dgm:t>
    </dgm:pt>
    <dgm:pt modelId="{DFFD518F-6CD0-436E-97B7-AF9A48930821}" type="parTrans" cxnId="{EA1453AE-7213-49E9-B420-39F47F84ABF7}">
      <dgm:prSet/>
      <dgm:spPr/>
      <dgm:t>
        <a:bodyPr/>
        <a:lstStyle/>
        <a:p>
          <a:endParaRPr lang="en-GB"/>
        </a:p>
      </dgm:t>
    </dgm:pt>
    <dgm:pt modelId="{1454B698-B605-45D9-B784-3FBBC4A0067B}" type="sibTrans" cxnId="{EA1453AE-7213-49E9-B420-39F47F84ABF7}">
      <dgm:prSet/>
      <dgm:spPr/>
      <dgm:t>
        <a:bodyPr/>
        <a:lstStyle/>
        <a:p>
          <a:endParaRPr lang="en-GB"/>
        </a:p>
      </dgm:t>
    </dgm:pt>
    <dgm:pt modelId="{58C16FD0-B90E-4DAD-A4BF-51B6A6353131}">
      <dgm:prSet phldrT="[Text]"/>
      <dgm:spPr/>
      <dgm:t>
        <a:bodyPr/>
        <a:lstStyle/>
        <a:p>
          <a:r>
            <a:rPr lang="en-GB" dirty="0" err="1" smtClean="0"/>
            <a:t>ImH</a:t>
          </a:r>
          <a:r>
            <a:rPr lang="en-GB" dirty="0" smtClean="0"/>
            <a:t>/HS Shift</a:t>
          </a:r>
          <a:endParaRPr lang="en-GB" dirty="0"/>
        </a:p>
      </dgm:t>
    </dgm:pt>
    <dgm:pt modelId="{A0B4B2B0-462E-4C55-AFB2-B6869A3A5212}" type="parTrans" cxnId="{BF2008B5-59BC-4E92-A4B5-73DA5D81C041}">
      <dgm:prSet/>
      <dgm:spPr/>
      <dgm:t>
        <a:bodyPr/>
        <a:lstStyle/>
        <a:p>
          <a:endParaRPr lang="en-GB"/>
        </a:p>
      </dgm:t>
    </dgm:pt>
    <dgm:pt modelId="{37F9CFB1-8200-404B-B5F6-83D64B55665C}" type="sibTrans" cxnId="{BF2008B5-59BC-4E92-A4B5-73DA5D81C041}">
      <dgm:prSet/>
      <dgm:spPr/>
      <dgm:t>
        <a:bodyPr/>
        <a:lstStyle/>
        <a:p>
          <a:endParaRPr lang="en-GB"/>
        </a:p>
      </dgm:t>
    </dgm:pt>
    <dgm:pt modelId="{56957A2E-2108-4F34-8599-B72E2CF3A658}">
      <dgm:prSet phldrT="[Text]"/>
      <dgm:spPr/>
      <dgm:t>
        <a:bodyPr/>
        <a:lstStyle/>
        <a:p>
          <a:r>
            <a:rPr lang="en-GB" dirty="0" err="1" smtClean="0"/>
            <a:t>CjS</a:t>
          </a:r>
          <a:r>
            <a:rPr lang="en-GB" dirty="0" smtClean="0"/>
            <a:t> Retrieval</a:t>
          </a:r>
          <a:endParaRPr lang="en-GB" dirty="0"/>
        </a:p>
      </dgm:t>
    </dgm:pt>
    <dgm:pt modelId="{446677B2-7367-4BFA-BCC0-A02CF02812EA}" type="parTrans" cxnId="{B8DE1965-A2DE-4B20-87FA-55F34F89F979}">
      <dgm:prSet/>
      <dgm:spPr/>
      <dgm:t>
        <a:bodyPr/>
        <a:lstStyle/>
        <a:p>
          <a:endParaRPr lang="en-GB"/>
        </a:p>
      </dgm:t>
    </dgm:pt>
    <dgm:pt modelId="{AB36532C-A613-4E58-B0E6-F05E42948540}" type="sibTrans" cxnId="{B8DE1965-A2DE-4B20-87FA-55F34F89F979}">
      <dgm:prSet/>
      <dgm:spPr/>
      <dgm:t>
        <a:bodyPr/>
        <a:lstStyle/>
        <a:p>
          <a:endParaRPr lang="en-GB"/>
        </a:p>
      </dgm:t>
    </dgm:pt>
    <dgm:pt modelId="{57BADA46-1B6A-4844-9FBF-7F437C3DBAC5}">
      <dgm:prSet phldrT="[Text]"/>
      <dgm:spPr/>
      <dgm:t>
        <a:bodyPr/>
        <a:lstStyle/>
        <a:p>
          <a:r>
            <a:rPr lang="en-GB" dirty="0" smtClean="0"/>
            <a:t>Discover Conflicting Interests</a:t>
          </a:r>
          <a:endParaRPr lang="en-GB" dirty="0"/>
        </a:p>
      </dgm:t>
    </dgm:pt>
    <dgm:pt modelId="{3862648D-2491-475E-9CFA-DB0C145AF50C}" type="parTrans" cxnId="{2F5CAA50-4E4B-44DD-8C4B-3BB7E03A734F}">
      <dgm:prSet/>
      <dgm:spPr/>
      <dgm:t>
        <a:bodyPr/>
        <a:lstStyle/>
        <a:p>
          <a:endParaRPr lang="en-GB"/>
        </a:p>
      </dgm:t>
    </dgm:pt>
    <dgm:pt modelId="{7C547B71-8610-4C37-957A-DC96AB7F92EF}" type="sibTrans" cxnId="{2F5CAA50-4E4B-44DD-8C4B-3BB7E03A734F}">
      <dgm:prSet/>
      <dgm:spPr/>
      <dgm:t>
        <a:bodyPr/>
        <a:lstStyle/>
        <a:p>
          <a:endParaRPr lang="en-GB"/>
        </a:p>
      </dgm:t>
    </dgm:pt>
    <dgm:pt modelId="{CF6C975F-5297-4478-AF91-F959CE19B64C}">
      <dgm:prSet phldrT="[Text]"/>
      <dgm:spPr/>
      <dgm:t>
        <a:bodyPr/>
        <a:lstStyle/>
        <a:p>
          <a:r>
            <a:rPr lang="en-GB" dirty="0" smtClean="0"/>
            <a:t>Travel Straight</a:t>
          </a:r>
          <a:endParaRPr lang="en-GB" dirty="0"/>
        </a:p>
      </dgm:t>
    </dgm:pt>
    <dgm:pt modelId="{5BC61280-EDAD-4E50-B309-6430644D5263}" type="parTrans" cxnId="{A679B5F2-B0C1-4834-9F24-32EEA04ECAAE}">
      <dgm:prSet/>
      <dgm:spPr/>
      <dgm:t>
        <a:bodyPr/>
        <a:lstStyle/>
        <a:p>
          <a:endParaRPr lang="en-GB"/>
        </a:p>
      </dgm:t>
    </dgm:pt>
    <dgm:pt modelId="{68FFC9E8-10F2-4EAC-B9FE-A4CC6C87D916}" type="sibTrans" cxnId="{A679B5F2-B0C1-4834-9F24-32EEA04ECAAE}">
      <dgm:prSet/>
      <dgm:spPr/>
      <dgm:t>
        <a:bodyPr/>
        <a:lstStyle/>
        <a:p>
          <a:endParaRPr lang="en-GB"/>
        </a:p>
      </dgm:t>
    </dgm:pt>
    <dgm:pt modelId="{1BBE8EA5-4C8B-4AA1-AD20-D904020D2692}">
      <dgm:prSet phldrT="[Text]"/>
      <dgm:spPr/>
      <dgm:t>
        <a:bodyPr/>
        <a:lstStyle/>
        <a:p>
          <a:r>
            <a:rPr lang="en-GB" dirty="0" smtClean="0"/>
            <a:t>MS/MS Confusion</a:t>
          </a:r>
          <a:endParaRPr lang="en-GB" dirty="0"/>
        </a:p>
      </dgm:t>
    </dgm:pt>
    <dgm:pt modelId="{6449BECD-373C-4073-91D0-491C374A7E4F}" type="parTrans" cxnId="{514A3BC1-CB7A-4123-A68B-FC65DC8FB6E9}">
      <dgm:prSet/>
      <dgm:spPr/>
      <dgm:t>
        <a:bodyPr/>
        <a:lstStyle/>
        <a:p>
          <a:endParaRPr lang="en-GB"/>
        </a:p>
      </dgm:t>
    </dgm:pt>
    <dgm:pt modelId="{59A382CF-D4A2-4666-9FC9-407BE9D5F79D}" type="sibTrans" cxnId="{514A3BC1-CB7A-4123-A68B-FC65DC8FB6E9}">
      <dgm:prSet/>
      <dgm:spPr/>
      <dgm:t>
        <a:bodyPr/>
        <a:lstStyle/>
        <a:p>
          <a:endParaRPr lang="en-GB"/>
        </a:p>
      </dgm:t>
    </dgm:pt>
    <dgm:pt modelId="{1280A3DC-2C51-4097-AEDF-32E244FDF27B}">
      <dgm:prSet phldrT="[Text]"/>
      <dgm:spPr/>
      <dgm:t>
        <a:bodyPr/>
        <a:lstStyle/>
        <a:p>
          <a:r>
            <a:rPr lang="en-GB" dirty="0" smtClean="0"/>
            <a:t>Stay at your place</a:t>
          </a:r>
          <a:endParaRPr lang="en-GB" dirty="0"/>
        </a:p>
      </dgm:t>
    </dgm:pt>
    <dgm:pt modelId="{D5BEA94B-B680-44C9-AB9B-5A371AEFA0A2}" type="parTrans" cxnId="{2CC44938-317B-4582-B4EC-73AF8089D1A9}">
      <dgm:prSet/>
      <dgm:spPr/>
      <dgm:t>
        <a:bodyPr/>
        <a:lstStyle/>
        <a:p>
          <a:endParaRPr lang="en-GB"/>
        </a:p>
      </dgm:t>
    </dgm:pt>
    <dgm:pt modelId="{730E5D6F-B228-44D2-8663-0A40CB58DA33}" type="sibTrans" cxnId="{2CC44938-317B-4582-B4EC-73AF8089D1A9}">
      <dgm:prSet/>
      <dgm:spPr/>
      <dgm:t>
        <a:bodyPr/>
        <a:lstStyle/>
        <a:p>
          <a:endParaRPr lang="en-GB"/>
        </a:p>
      </dgm:t>
    </dgm:pt>
    <dgm:pt modelId="{7B0A9E8E-8236-401D-A889-9E8894CB5B54}" type="pres">
      <dgm:prSet presAssocID="{35631ECF-7DB4-4C58-B183-AEB9FAFF6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1240A04-6281-4C48-A5BB-51111E7E5C8C}" type="pres">
      <dgm:prSet presAssocID="{546CC530-6C5F-4304-A476-D6DB41E33920}" presName="vertFlow" presStyleCnt="0"/>
      <dgm:spPr/>
    </dgm:pt>
    <dgm:pt modelId="{6CD9E1BB-A3B4-44D3-BE31-4EF3906D7E8F}" type="pres">
      <dgm:prSet presAssocID="{546CC530-6C5F-4304-A476-D6DB41E33920}" presName="header" presStyleLbl="node1" presStyleIdx="0" presStyleCnt="2"/>
      <dgm:spPr/>
      <dgm:t>
        <a:bodyPr/>
        <a:lstStyle/>
        <a:p>
          <a:endParaRPr lang="en-GB"/>
        </a:p>
      </dgm:t>
    </dgm:pt>
    <dgm:pt modelId="{4DB239A4-AA64-45E0-B344-6A83CA9E0BF3}" type="pres">
      <dgm:prSet presAssocID="{704A6FE0-5742-4CE4-874E-DA9AC4946C3F}" presName="parTrans" presStyleLbl="sibTrans2D1" presStyleIdx="0" presStyleCnt="8"/>
      <dgm:spPr/>
      <dgm:t>
        <a:bodyPr/>
        <a:lstStyle/>
        <a:p>
          <a:endParaRPr lang="en-GB"/>
        </a:p>
      </dgm:t>
    </dgm:pt>
    <dgm:pt modelId="{E04651AA-B3DB-4F0D-B673-36911EDAA19D}" type="pres">
      <dgm:prSet presAssocID="{2C952832-0EC5-4EB7-889C-382436CA8E71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26C21-905E-467F-9088-25A68BBB3FC1}" type="pres">
      <dgm:prSet presAssocID="{005CC8A3-D4B7-4202-855B-F77D3E255193}" presName="sibTrans" presStyleLbl="sibTrans2D1" presStyleIdx="1" presStyleCnt="8"/>
      <dgm:spPr/>
      <dgm:t>
        <a:bodyPr/>
        <a:lstStyle/>
        <a:p>
          <a:endParaRPr lang="en-GB"/>
        </a:p>
      </dgm:t>
    </dgm:pt>
    <dgm:pt modelId="{023B69AC-73D1-4B40-9B6C-7834811E540E}" type="pres">
      <dgm:prSet presAssocID="{CEE0C45C-FAB5-4F8C-AB92-7C7CF614D49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5E185C-4C52-44C2-A352-CB081F27DF41}" type="pres">
      <dgm:prSet presAssocID="{5027FB54-693A-41E4-914A-4E8F58AD07DF}" presName="sibTrans" presStyleLbl="sibTrans2D1" presStyleIdx="2" presStyleCnt="8"/>
      <dgm:spPr/>
      <dgm:t>
        <a:bodyPr/>
        <a:lstStyle/>
        <a:p>
          <a:endParaRPr lang="en-GB"/>
        </a:p>
      </dgm:t>
    </dgm:pt>
    <dgm:pt modelId="{6E4016A7-48DE-4A0B-870F-60BB0F418ECF}" type="pres">
      <dgm:prSet presAssocID="{57BADA46-1B6A-4844-9FBF-7F437C3DBAC5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0A48A-82BF-4F6E-A396-A94636308E72}" type="pres">
      <dgm:prSet presAssocID="{7C547B71-8610-4C37-957A-DC96AB7F92EF}" presName="sibTrans" presStyleLbl="sibTrans2D1" presStyleIdx="3" presStyleCnt="8"/>
      <dgm:spPr/>
      <dgm:t>
        <a:bodyPr/>
        <a:lstStyle/>
        <a:p>
          <a:endParaRPr lang="en-GB"/>
        </a:p>
      </dgm:t>
    </dgm:pt>
    <dgm:pt modelId="{4C7EBF46-A683-403C-954E-D2D7A45A03B2}" type="pres">
      <dgm:prSet presAssocID="{CF6C975F-5297-4478-AF91-F959CE19B64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38587-382D-4ABF-8471-D30CFAD5A86A}" type="pres">
      <dgm:prSet presAssocID="{546CC530-6C5F-4304-A476-D6DB41E33920}" presName="hSp" presStyleCnt="0"/>
      <dgm:spPr/>
    </dgm:pt>
    <dgm:pt modelId="{BC4867E3-78A8-4A92-B7C9-185F8B6AE7E9}" type="pres">
      <dgm:prSet presAssocID="{19C97F4D-B13C-4454-9B5D-44D87A5CA105}" presName="vertFlow" presStyleCnt="0"/>
      <dgm:spPr/>
    </dgm:pt>
    <dgm:pt modelId="{D597BF23-248C-4487-AC89-9899D9BE2E40}" type="pres">
      <dgm:prSet presAssocID="{19C97F4D-B13C-4454-9B5D-44D87A5CA105}" presName="header" presStyleLbl="node1" presStyleIdx="1" presStyleCnt="2"/>
      <dgm:spPr/>
      <dgm:t>
        <a:bodyPr/>
        <a:lstStyle/>
        <a:p>
          <a:endParaRPr lang="en-GB"/>
        </a:p>
      </dgm:t>
    </dgm:pt>
    <dgm:pt modelId="{AE77AC5E-F4E3-4934-84CF-A42F7393225F}" type="pres">
      <dgm:prSet presAssocID="{A0B4B2B0-462E-4C55-AFB2-B6869A3A5212}" presName="parTrans" presStyleLbl="sibTrans2D1" presStyleIdx="4" presStyleCnt="8"/>
      <dgm:spPr/>
      <dgm:t>
        <a:bodyPr/>
        <a:lstStyle/>
        <a:p>
          <a:endParaRPr lang="en-GB"/>
        </a:p>
      </dgm:t>
    </dgm:pt>
    <dgm:pt modelId="{388EA292-A5C6-4D69-9B5D-F1425BC40E00}" type="pres">
      <dgm:prSet presAssocID="{58C16FD0-B90E-4DAD-A4BF-51B6A6353131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63CE8-2BEC-4F98-BDCD-3026415DA3D4}" type="pres">
      <dgm:prSet presAssocID="{37F9CFB1-8200-404B-B5F6-83D64B55665C}" presName="sibTrans" presStyleLbl="sibTrans2D1" presStyleIdx="5" presStyleCnt="8"/>
      <dgm:spPr/>
      <dgm:t>
        <a:bodyPr/>
        <a:lstStyle/>
        <a:p>
          <a:endParaRPr lang="en-GB"/>
        </a:p>
      </dgm:t>
    </dgm:pt>
    <dgm:pt modelId="{3CD34F2E-383D-474A-ACCF-A8E836D987DC}" type="pres">
      <dgm:prSet presAssocID="{56957A2E-2108-4F34-8599-B72E2CF3A658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AB020-5BCE-40FE-B384-0F4ECB587EB7}" type="pres">
      <dgm:prSet presAssocID="{AB36532C-A613-4E58-B0E6-F05E42948540}" presName="sibTrans" presStyleLbl="sibTrans2D1" presStyleIdx="6" presStyleCnt="8"/>
      <dgm:spPr/>
      <dgm:t>
        <a:bodyPr/>
        <a:lstStyle/>
        <a:p>
          <a:endParaRPr lang="en-GB"/>
        </a:p>
      </dgm:t>
    </dgm:pt>
    <dgm:pt modelId="{6D45A45F-0548-45E7-BE26-36B6A473A4C8}" type="pres">
      <dgm:prSet presAssocID="{1BBE8EA5-4C8B-4AA1-AD20-D904020D2692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0C9C-81E6-43E6-A04E-5ACAE6C43C19}" type="pres">
      <dgm:prSet presAssocID="{59A382CF-D4A2-4666-9FC9-407BE9D5F79D}" presName="sibTrans" presStyleLbl="sibTrans2D1" presStyleIdx="7" presStyleCnt="8"/>
      <dgm:spPr/>
      <dgm:t>
        <a:bodyPr/>
        <a:lstStyle/>
        <a:p>
          <a:endParaRPr lang="en-GB"/>
        </a:p>
      </dgm:t>
    </dgm:pt>
    <dgm:pt modelId="{171C7182-3248-479C-9485-3B96E219CAF2}" type="pres">
      <dgm:prSet presAssocID="{1280A3DC-2C51-4097-AEDF-32E244FDF27B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F0804F-C2B2-4372-8F29-827A3E4B3665}" srcId="{35631ECF-7DB4-4C58-B183-AEB9FAFF64B3}" destId="{546CC530-6C5F-4304-A476-D6DB41E33920}" srcOrd="0" destOrd="0" parTransId="{4F7833AF-2560-4BBD-A43E-2028FC975948}" sibTransId="{3D4BBD38-4D49-450F-A30B-E4A564347779}"/>
    <dgm:cxn modelId="{BB21D9F5-B0C8-47F8-914A-D72773CB3AE3}" type="presOf" srcId="{005CC8A3-D4B7-4202-855B-F77D3E255193}" destId="{63826C21-905E-467F-9088-25A68BBB3FC1}" srcOrd="0" destOrd="0" presId="urn:microsoft.com/office/officeart/2005/8/layout/lProcess1"/>
    <dgm:cxn modelId="{E24CFD50-F767-445F-A98A-8552F73393B6}" type="presOf" srcId="{546CC530-6C5F-4304-A476-D6DB41E33920}" destId="{6CD9E1BB-A3B4-44D3-BE31-4EF3906D7E8F}" srcOrd="0" destOrd="0" presId="urn:microsoft.com/office/officeart/2005/8/layout/lProcess1"/>
    <dgm:cxn modelId="{9EE756A4-6F94-415C-904D-51A57545CE6D}" type="presOf" srcId="{704A6FE0-5742-4CE4-874E-DA9AC4946C3F}" destId="{4DB239A4-AA64-45E0-B344-6A83CA9E0BF3}" srcOrd="0" destOrd="0" presId="urn:microsoft.com/office/officeart/2005/8/layout/lProcess1"/>
    <dgm:cxn modelId="{2CC44938-317B-4582-B4EC-73AF8089D1A9}" srcId="{19C97F4D-B13C-4454-9B5D-44D87A5CA105}" destId="{1280A3DC-2C51-4097-AEDF-32E244FDF27B}" srcOrd="3" destOrd="0" parTransId="{D5BEA94B-B680-44C9-AB9B-5A371AEFA0A2}" sibTransId="{730E5D6F-B228-44D2-8663-0A40CB58DA33}"/>
    <dgm:cxn modelId="{B8DE1965-A2DE-4B20-87FA-55F34F89F979}" srcId="{19C97F4D-B13C-4454-9B5D-44D87A5CA105}" destId="{56957A2E-2108-4F34-8599-B72E2CF3A658}" srcOrd="1" destOrd="0" parTransId="{446677B2-7367-4BFA-BCC0-A02CF02812EA}" sibTransId="{AB36532C-A613-4E58-B0E6-F05E42948540}"/>
    <dgm:cxn modelId="{743B988C-2E8D-43CB-9046-37798380FB7E}" type="presOf" srcId="{AB36532C-A613-4E58-B0E6-F05E42948540}" destId="{E24AB020-5BCE-40FE-B384-0F4ECB587EB7}" srcOrd="0" destOrd="0" presId="urn:microsoft.com/office/officeart/2005/8/layout/lProcess1"/>
    <dgm:cxn modelId="{FC85E815-F55B-479C-BF03-B5CD8489F0BC}" type="presOf" srcId="{57BADA46-1B6A-4844-9FBF-7F437C3DBAC5}" destId="{6E4016A7-48DE-4A0B-870F-60BB0F418ECF}" srcOrd="0" destOrd="0" presId="urn:microsoft.com/office/officeart/2005/8/layout/lProcess1"/>
    <dgm:cxn modelId="{FBC5096B-7D48-4BB5-B8A6-99C6A227AF85}" srcId="{546CC530-6C5F-4304-A476-D6DB41E33920}" destId="{2C952832-0EC5-4EB7-889C-382436CA8E71}" srcOrd="0" destOrd="0" parTransId="{704A6FE0-5742-4CE4-874E-DA9AC4946C3F}" sibTransId="{005CC8A3-D4B7-4202-855B-F77D3E255193}"/>
    <dgm:cxn modelId="{1B2E4336-09D6-45F9-936A-20462B913FBD}" type="presOf" srcId="{59A382CF-D4A2-4666-9FC9-407BE9D5F79D}" destId="{4E590C9C-81E6-43E6-A04E-5ACAE6C43C19}" srcOrd="0" destOrd="0" presId="urn:microsoft.com/office/officeart/2005/8/layout/lProcess1"/>
    <dgm:cxn modelId="{2F5CAA50-4E4B-44DD-8C4B-3BB7E03A734F}" srcId="{546CC530-6C5F-4304-A476-D6DB41E33920}" destId="{57BADA46-1B6A-4844-9FBF-7F437C3DBAC5}" srcOrd="2" destOrd="0" parTransId="{3862648D-2491-475E-9CFA-DB0C145AF50C}" sibTransId="{7C547B71-8610-4C37-957A-DC96AB7F92EF}"/>
    <dgm:cxn modelId="{D62BA34B-5543-4DD3-AA3E-903AD80FA455}" type="presOf" srcId="{7C547B71-8610-4C37-957A-DC96AB7F92EF}" destId="{1EC0A48A-82BF-4F6E-A396-A94636308E72}" srcOrd="0" destOrd="0" presId="urn:microsoft.com/office/officeart/2005/8/layout/lProcess1"/>
    <dgm:cxn modelId="{3F04BDAB-2BCF-46BD-9457-3ED4240522EB}" srcId="{546CC530-6C5F-4304-A476-D6DB41E33920}" destId="{CEE0C45C-FAB5-4F8C-AB92-7C7CF614D491}" srcOrd="1" destOrd="0" parTransId="{FC320CCC-C24E-4CFC-858A-570EB28CBC31}" sibTransId="{5027FB54-693A-41E4-914A-4E8F58AD07DF}"/>
    <dgm:cxn modelId="{D1AC457B-2434-420F-87D4-1EC0AA1570C2}" type="presOf" srcId="{5027FB54-693A-41E4-914A-4E8F58AD07DF}" destId="{FA5E185C-4C52-44C2-A352-CB081F27DF41}" srcOrd="0" destOrd="0" presId="urn:microsoft.com/office/officeart/2005/8/layout/lProcess1"/>
    <dgm:cxn modelId="{32CD8B3E-6074-4897-837B-16A61DFC2594}" type="presOf" srcId="{A0B4B2B0-462E-4C55-AFB2-B6869A3A5212}" destId="{AE77AC5E-F4E3-4934-84CF-A42F7393225F}" srcOrd="0" destOrd="0" presId="urn:microsoft.com/office/officeart/2005/8/layout/lProcess1"/>
    <dgm:cxn modelId="{30FF6FF6-8164-4AFA-B82D-FB29A23D3E89}" type="presOf" srcId="{1BBE8EA5-4C8B-4AA1-AD20-D904020D2692}" destId="{6D45A45F-0548-45E7-BE26-36B6A473A4C8}" srcOrd="0" destOrd="0" presId="urn:microsoft.com/office/officeart/2005/8/layout/lProcess1"/>
    <dgm:cxn modelId="{EA1453AE-7213-49E9-B420-39F47F84ABF7}" srcId="{35631ECF-7DB4-4C58-B183-AEB9FAFF64B3}" destId="{19C97F4D-B13C-4454-9B5D-44D87A5CA105}" srcOrd="1" destOrd="0" parTransId="{DFFD518F-6CD0-436E-97B7-AF9A48930821}" sibTransId="{1454B698-B605-45D9-B784-3FBBC4A0067B}"/>
    <dgm:cxn modelId="{D9B8AFC0-0252-4A3F-9A0E-39E32800FD53}" type="presOf" srcId="{35631ECF-7DB4-4C58-B183-AEB9FAFF64B3}" destId="{7B0A9E8E-8236-401D-A889-9E8894CB5B54}" srcOrd="0" destOrd="0" presId="urn:microsoft.com/office/officeart/2005/8/layout/lProcess1"/>
    <dgm:cxn modelId="{5340560A-6D6E-4A1B-BBE7-77C53995CEC8}" type="presOf" srcId="{CEE0C45C-FAB5-4F8C-AB92-7C7CF614D491}" destId="{023B69AC-73D1-4B40-9B6C-7834811E540E}" srcOrd="0" destOrd="0" presId="urn:microsoft.com/office/officeart/2005/8/layout/lProcess1"/>
    <dgm:cxn modelId="{514A3BC1-CB7A-4123-A68B-FC65DC8FB6E9}" srcId="{19C97F4D-B13C-4454-9B5D-44D87A5CA105}" destId="{1BBE8EA5-4C8B-4AA1-AD20-D904020D2692}" srcOrd="2" destOrd="0" parTransId="{6449BECD-373C-4073-91D0-491C374A7E4F}" sibTransId="{59A382CF-D4A2-4666-9FC9-407BE9D5F79D}"/>
    <dgm:cxn modelId="{A679B5F2-B0C1-4834-9F24-32EEA04ECAAE}" srcId="{546CC530-6C5F-4304-A476-D6DB41E33920}" destId="{CF6C975F-5297-4478-AF91-F959CE19B64C}" srcOrd="3" destOrd="0" parTransId="{5BC61280-EDAD-4E50-B309-6430644D5263}" sibTransId="{68FFC9E8-10F2-4EAC-B9FE-A4CC6C87D916}"/>
    <dgm:cxn modelId="{BF2008B5-59BC-4E92-A4B5-73DA5D81C041}" srcId="{19C97F4D-B13C-4454-9B5D-44D87A5CA105}" destId="{58C16FD0-B90E-4DAD-A4BF-51B6A6353131}" srcOrd="0" destOrd="0" parTransId="{A0B4B2B0-462E-4C55-AFB2-B6869A3A5212}" sibTransId="{37F9CFB1-8200-404B-B5F6-83D64B55665C}"/>
    <dgm:cxn modelId="{626CF9A9-196D-42B1-A10A-974CC1EE7F66}" type="presOf" srcId="{37F9CFB1-8200-404B-B5F6-83D64B55665C}" destId="{A5C63CE8-2BEC-4F98-BDCD-3026415DA3D4}" srcOrd="0" destOrd="0" presId="urn:microsoft.com/office/officeart/2005/8/layout/lProcess1"/>
    <dgm:cxn modelId="{42305C0B-18E0-4503-9399-E4EFCC782296}" type="presOf" srcId="{58C16FD0-B90E-4DAD-A4BF-51B6A6353131}" destId="{388EA292-A5C6-4D69-9B5D-F1425BC40E00}" srcOrd="0" destOrd="0" presId="urn:microsoft.com/office/officeart/2005/8/layout/lProcess1"/>
    <dgm:cxn modelId="{218785B9-5212-43ED-896F-563BEEA1CD7D}" type="presOf" srcId="{1280A3DC-2C51-4097-AEDF-32E244FDF27B}" destId="{171C7182-3248-479C-9485-3B96E219CAF2}" srcOrd="0" destOrd="0" presId="urn:microsoft.com/office/officeart/2005/8/layout/lProcess1"/>
    <dgm:cxn modelId="{54083A35-D619-4A36-B909-EAF6B3A1B189}" type="presOf" srcId="{2C952832-0EC5-4EB7-889C-382436CA8E71}" destId="{E04651AA-B3DB-4F0D-B673-36911EDAA19D}" srcOrd="0" destOrd="0" presId="urn:microsoft.com/office/officeart/2005/8/layout/lProcess1"/>
    <dgm:cxn modelId="{D0F5D148-0D6D-42B7-9E41-56A6C2998065}" type="presOf" srcId="{56957A2E-2108-4F34-8599-B72E2CF3A658}" destId="{3CD34F2E-383D-474A-ACCF-A8E836D987DC}" srcOrd="0" destOrd="0" presId="urn:microsoft.com/office/officeart/2005/8/layout/lProcess1"/>
    <dgm:cxn modelId="{F776552F-9404-4704-86B5-374031D022CC}" type="presOf" srcId="{CF6C975F-5297-4478-AF91-F959CE19B64C}" destId="{4C7EBF46-A683-403C-954E-D2D7A45A03B2}" srcOrd="0" destOrd="0" presId="urn:microsoft.com/office/officeart/2005/8/layout/lProcess1"/>
    <dgm:cxn modelId="{64D75D3C-E60F-40F6-8470-C5FEBFF59263}" type="presOf" srcId="{19C97F4D-B13C-4454-9B5D-44D87A5CA105}" destId="{D597BF23-248C-4487-AC89-9899D9BE2E40}" srcOrd="0" destOrd="0" presId="urn:microsoft.com/office/officeart/2005/8/layout/lProcess1"/>
    <dgm:cxn modelId="{B5EC426B-0DC1-4FA2-9F7E-96E079194F67}" type="presParOf" srcId="{7B0A9E8E-8236-401D-A889-9E8894CB5B54}" destId="{91240A04-6281-4C48-A5BB-51111E7E5C8C}" srcOrd="0" destOrd="0" presId="urn:microsoft.com/office/officeart/2005/8/layout/lProcess1"/>
    <dgm:cxn modelId="{6F39B3EF-93E0-47E0-90B0-9FB1CACD034F}" type="presParOf" srcId="{91240A04-6281-4C48-A5BB-51111E7E5C8C}" destId="{6CD9E1BB-A3B4-44D3-BE31-4EF3906D7E8F}" srcOrd="0" destOrd="0" presId="urn:microsoft.com/office/officeart/2005/8/layout/lProcess1"/>
    <dgm:cxn modelId="{E77E652B-A52D-49C7-8E42-718AD7567E96}" type="presParOf" srcId="{91240A04-6281-4C48-A5BB-51111E7E5C8C}" destId="{4DB239A4-AA64-45E0-B344-6A83CA9E0BF3}" srcOrd="1" destOrd="0" presId="urn:microsoft.com/office/officeart/2005/8/layout/lProcess1"/>
    <dgm:cxn modelId="{E1DFCF82-3733-4D3E-B2D6-44CEAD688166}" type="presParOf" srcId="{91240A04-6281-4C48-A5BB-51111E7E5C8C}" destId="{E04651AA-B3DB-4F0D-B673-36911EDAA19D}" srcOrd="2" destOrd="0" presId="urn:microsoft.com/office/officeart/2005/8/layout/lProcess1"/>
    <dgm:cxn modelId="{B61460F8-2799-4060-88BF-33ECDC7F1873}" type="presParOf" srcId="{91240A04-6281-4C48-A5BB-51111E7E5C8C}" destId="{63826C21-905E-467F-9088-25A68BBB3FC1}" srcOrd="3" destOrd="0" presId="urn:microsoft.com/office/officeart/2005/8/layout/lProcess1"/>
    <dgm:cxn modelId="{0C800653-9EB0-4F0A-B67D-24491BDD3370}" type="presParOf" srcId="{91240A04-6281-4C48-A5BB-51111E7E5C8C}" destId="{023B69AC-73D1-4B40-9B6C-7834811E540E}" srcOrd="4" destOrd="0" presId="urn:microsoft.com/office/officeart/2005/8/layout/lProcess1"/>
    <dgm:cxn modelId="{8FD14B1A-14FC-46D9-9ACB-E075E06C4C2C}" type="presParOf" srcId="{91240A04-6281-4C48-A5BB-51111E7E5C8C}" destId="{FA5E185C-4C52-44C2-A352-CB081F27DF41}" srcOrd="5" destOrd="0" presId="urn:microsoft.com/office/officeart/2005/8/layout/lProcess1"/>
    <dgm:cxn modelId="{EBC368EF-74D2-49E2-B2AC-34EB3DEC45FA}" type="presParOf" srcId="{91240A04-6281-4C48-A5BB-51111E7E5C8C}" destId="{6E4016A7-48DE-4A0B-870F-60BB0F418ECF}" srcOrd="6" destOrd="0" presId="urn:microsoft.com/office/officeart/2005/8/layout/lProcess1"/>
    <dgm:cxn modelId="{A8C93ECA-6D45-4178-B574-AA45687F50F4}" type="presParOf" srcId="{91240A04-6281-4C48-A5BB-51111E7E5C8C}" destId="{1EC0A48A-82BF-4F6E-A396-A94636308E72}" srcOrd="7" destOrd="0" presId="urn:microsoft.com/office/officeart/2005/8/layout/lProcess1"/>
    <dgm:cxn modelId="{CF753B0B-6E36-4B77-BBD4-B29730EB531B}" type="presParOf" srcId="{91240A04-6281-4C48-A5BB-51111E7E5C8C}" destId="{4C7EBF46-A683-403C-954E-D2D7A45A03B2}" srcOrd="8" destOrd="0" presId="urn:microsoft.com/office/officeart/2005/8/layout/lProcess1"/>
    <dgm:cxn modelId="{3C07BF32-0857-4448-A606-7037BB7D23CB}" type="presParOf" srcId="{7B0A9E8E-8236-401D-A889-9E8894CB5B54}" destId="{2D338587-382D-4ABF-8471-D30CFAD5A86A}" srcOrd="1" destOrd="0" presId="urn:microsoft.com/office/officeart/2005/8/layout/lProcess1"/>
    <dgm:cxn modelId="{78FDDC27-3383-4C7F-93F7-099B97B1C30B}" type="presParOf" srcId="{7B0A9E8E-8236-401D-A889-9E8894CB5B54}" destId="{BC4867E3-78A8-4A92-B7C9-185F8B6AE7E9}" srcOrd="2" destOrd="0" presId="urn:microsoft.com/office/officeart/2005/8/layout/lProcess1"/>
    <dgm:cxn modelId="{F9FB8273-C00F-405D-8292-7331508B5BE0}" type="presParOf" srcId="{BC4867E3-78A8-4A92-B7C9-185F8B6AE7E9}" destId="{D597BF23-248C-4487-AC89-9899D9BE2E40}" srcOrd="0" destOrd="0" presId="urn:microsoft.com/office/officeart/2005/8/layout/lProcess1"/>
    <dgm:cxn modelId="{4FDD8C67-09F9-47F4-9A89-0CDDBFEEF2AF}" type="presParOf" srcId="{BC4867E3-78A8-4A92-B7C9-185F8B6AE7E9}" destId="{AE77AC5E-F4E3-4934-84CF-A42F7393225F}" srcOrd="1" destOrd="0" presId="urn:microsoft.com/office/officeart/2005/8/layout/lProcess1"/>
    <dgm:cxn modelId="{9F3D2A16-6989-4885-B8DE-B47DF5629938}" type="presParOf" srcId="{BC4867E3-78A8-4A92-B7C9-185F8B6AE7E9}" destId="{388EA292-A5C6-4D69-9B5D-F1425BC40E00}" srcOrd="2" destOrd="0" presId="urn:microsoft.com/office/officeart/2005/8/layout/lProcess1"/>
    <dgm:cxn modelId="{E108BD62-D050-43C8-AC02-BAC62121960E}" type="presParOf" srcId="{BC4867E3-78A8-4A92-B7C9-185F8B6AE7E9}" destId="{A5C63CE8-2BEC-4F98-BDCD-3026415DA3D4}" srcOrd="3" destOrd="0" presId="urn:microsoft.com/office/officeart/2005/8/layout/lProcess1"/>
    <dgm:cxn modelId="{7CE733D9-F344-45F1-AF4B-A11A11EA4776}" type="presParOf" srcId="{BC4867E3-78A8-4A92-B7C9-185F8B6AE7E9}" destId="{3CD34F2E-383D-474A-ACCF-A8E836D987DC}" srcOrd="4" destOrd="0" presId="urn:microsoft.com/office/officeart/2005/8/layout/lProcess1"/>
    <dgm:cxn modelId="{CB4DFB0E-4E06-47E5-AFC4-1775B493094D}" type="presParOf" srcId="{BC4867E3-78A8-4A92-B7C9-185F8B6AE7E9}" destId="{E24AB020-5BCE-40FE-B384-0F4ECB587EB7}" srcOrd="5" destOrd="0" presId="urn:microsoft.com/office/officeart/2005/8/layout/lProcess1"/>
    <dgm:cxn modelId="{56395AD4-0D06-45FF-9E0A-0FF92398A3D9}" type="presParOf" srcId="{BC4867E3-78A8-4A92-B7C9-185F8B6AE7E9}" destId="{6D45A45F-0548-45E7-BE26-36B6A473A4C8}" srcOrd="6" destOrd="0" presId="urn:microsoft.com/office/officeart/2005/8/layout/lProcess1"/>
    <dgm:cxn modelId="{D550DB61-C362-44B7-BC57-D1C671ADA9ED}" type="presParOf" srcId="{BC4867E3-78A8-4A92-B7C9-185F8B6AE7E9}" destId="{4E590C9C-81E6-43E6-A04E-5ACAE6C43C19}" srcOrd="7" destOrd="0" presId="urn:microsoft.com/office/officeart/2005/8/layout/lProcess1"/>
    <dgm:cxn modelId="{76F6FAB6-E8BE-482C-A158-08B5982A570E}" type="presParOf" srcId="{BC4867E3-78A8-4A92-B7C9-185F8B6AE7E9}" destId="{171C7182-3248-479C-9485-3B96E219CAF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D2C19-13D4-4877-9B99-02E643206D60}">
      <dsp:nvSpPr>
        <dsp:cNvPr id="0" name=""/>
        <dsp:cNvSpPr/>
      </dsp:nvSpPr>
      <dsp:spPr>
        <a:xfrm>
          <a:off x="0" y="108611"/>
          <a:ext cx="6096000" cy="1296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1700E0-2AB2-41C6-9486-FF0BDF834061}">
      <dsp:nvSpPr>
        <dsp:cNvPr id="0" name=""/>
        <dsp:cNvSpPr/>
      </dsp:nvSpPr>
      <dsp:spPr>
        <a:xfrm>
          <a:off x="4181788" y="432611"/>
          <a:ext cx="1535906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Task Diversity</a:t>
          </a:r>
          <a:endParaRPr lang="en-GB" sz="1800" kern="1200" dirty="0"/>
        </a:p>
      </dsp:txBody>
      <dsp:txXfrm>
        <a:off x="4181788" y="432611"/>
        <a:ext cx="1535906" cy="648000"/>
      </dsp:txXfrm>
    </dsp:sp>
    <dsp:sp modelId="{2D7D38FF-E151-4B9D-BB79-FD39590CDC94}">
      <dsp:nvSpPr>
        <dsp:cNvPr id="0" name=""/>
        <dsp:cNvSpPr/>
      </dsp:nvSpPr>
      <dsp:spPr>
        <a:xfrm>
          <a:off x="2338700" y="432611"/>
          <a:ext cx="1535906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Size Diversity</a:t>
          </a:r>
          <a:endParaRPr lang="en-GB" sz="1800" kern="1200" dirty="0"/>
        </a:p>
      </dsp:txBody>
      <dsp:txXfrm>
        <a:off x="2338700" y="432611"/>
        <a:ext cx="1535906" cy="648000"/>
      </dsp:txXfrm>
    </dsp:sp>
    <dsp:sp modelId="{9BF58F59-BCC9-4381-A102-E4EE08AB9F9A}">
      <dsp:nvSpPr>
        <dsp:cNvPr id="0" name=""/>
        <dsp:cNvSpPr/>
      </dsp:nvSpPr>
      <dsp:spPr>
        <a:xfrm>
          <a:off x="495613" y="432611"/>
          <a:ext cx="1535906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Speed Diversity</a:t>
          </a:r>
          <a:endParaRPr lang="en-GB" sz="1800" kern="1200" dirty="0"/>
        </a:p>
      </dsp:txBody>
      <dsp:txXfrm>
        <a:off x="495613" y="432611"/>
        <a:ext cx="1535906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43823-91F6-4A5D-A502-03E793AE0BC1}">
      <dsp:nvSpPr>
        <dsp:cNvPr id="0" name=""/>
        <dsp:cNvSpPr/>
      </dsp:nvSpPr>
      <dsp:spPr>
        <a:xfrm>
          <a:off x="0" y="419020"/>
          <a:ext cx="8064896" cy="3225958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F171A8-BD7C-4F68-B4A1-2441B5A9674B}">
      <dsp:nvSpPr>
        <dsp:cNvPr id="0" name=""/>
        <dsp:cNvSpPr/>
      </dsp:nvSpPr>
      <dsp:spPr>
        <a:xfrm>
          <a:off x="967787" y="983563"/>
          <a:ext cx="2661415" cy="158071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Vehicle Packing in Roads</a:t>
          </a:r>
          <a:endParaRPr lang="en-GB" sz="3200" kern="1200" dirty="0"/>
        </a:p>
      </dsp:txBody>
      <dsp:txXfrm>
        <a:off x="967787" y="983563"/>
        <a:ext cx="2661415" cy="1580719"/>
      </dsp:txXfrm>
    </dsp:sp>
    <dsp:sp modelId="{51CBD306-F8E7-424E-A465-A1F856616C52}">
      <dsp:nvSpPr>
        <dsp:cNvPr id="0" name=""/>
        <dsp:cNvSpPr/>
      </dsp:nvSpPr>
      <dsp:spPr>
        <a:xfrm>
          <a:off x="4032448" y="1499716"/>
          <a:ext cx="3145309" cy="158071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Student Packing at 188, Call Centre Lab</a:t>
          </a:r>
          <a:endParaRPr lang="en-GB" sz="3200" kern="1200" dirty="0"/>
        </a:p>
      </dsp:txBody>
      <dsp:txXfrm>
        <a:off x="4032448" y="1499716"/>
        <a:ext cx="3145309" cy="1580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E1BB-A3B4-44D3-BE31-4EF3906D7E8F}">
      <dsp:nvSpPr>
        <dsp:cNvPr id="0" name=""/>
        <dsp:cNvSpPr/>
      </dsp:nvSpPr>
      <dsp:spPr>
        <a:xfrm>
          <a:off x="3531" y="258948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Vehicle Packing</a:t>
          </a:r>
          <a:endParaRPr lang="en-GB" sz="3400" kern="1200" dirty="0"/>
        </a:p>
      </dsp:txBody>
      <dsp:txXfrm>
        <a:off x="26420" y="281837"/>
        <a:ext cx="3080241" cy="735726"/>
      </dsp:txXfrm>
    </dsp:sp>
    <dsp:sp modelId="{4DB239A4-AA64-45E0-B344-6A83CA9E0BF3}">
      <dsp:nvSpPr>
        <dsp:cNvPr id="0" name=""/>
        <dsp:cNvSpPr/>
      </dsp:nvSpPr>
      <dsp:spPr>
        <a:xfrm rot="5400000">
          <a:off x="1498159" y="1108834"/>
          <a:ext cx="136763" cy="1367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51AA-B3DB-4F0D-B673-36911EDAA19D}">
      <dsp:nvSpPr>
        <dsp:cNvPr id="0" name=""/>
        <dsp:cNvSpPr/>
      </dsp:nvSpPr>
      <dsp:spPr>
        <a:xfrm>
          <a:off x="3531" y="1313979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Minimum </a:t>
          </a:r>
          <a:br>
            <a:rPr lang="en-GB" sz="2400" kern="1200" dirty="0" smtClean="0"/>
          </a:br>
          <a:r>
            <a:rPr lang="en-GB" sz="2400" kern="1200" dirty="0" smtClean="0"/>
            <a:t>road  width</a:t>
          </a:r>
          <a:endParaRPr lang="en-GB" sz="2400" kern="1200" dirty="0"/>
        </a:p>
      </dsp:txBody>
      <dsp:txXfrm>
        <a:off x="26420" y="1336868"/>
        <a:ext cx="3080241" cy="735726"/>
      </dsp:txXfrm>
    </dsp:sp>
    <dsp:sp modelId="{63826C21-905E-467F-9088-25A68BBB3FC1}">
      <dsp:nvSpPr>
        <dsp:cNvPr id="0" name=""/>
        <dsp:cNvSpPr/>
      </dsp:nvSpPr>
      <dsp:spPr>
        <a:xfrm rot="5400000">
          <a:off x="1498159" y="2163866"/>
          <a:ext cx="136763" cy="1367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69AC-73D1-4B40-9B6C-7834811E540E}">
      <dsp:nvSpPr>
        <dsp:cNvPr id="0" name=""/>
        <dsp:cNvSpPr/>
      </dsp:nvSpPr>
      <dsp:spPr>
        <a:xfrm>
          <a:off x="3531" y="2369011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Maximum </a:t>
          </a:r>
          <a:br>
            <a:rPr lang="en-GB" sz="2400" kern="1200" dirty="0" smtClean="0"/>
          </a:br>
          <a:r>
            <a:rPr lang="en-GB" sz="2400" kern="1200" dirty="0" smtClean="0"/>
            <a:t>road  width</a:t>
          </a:r>
          <a:endParaRPr lang="en-GB" sz="2400" kern="1200" dirty="0"/>
        </a:p>
      </dsp:txBody>
      <dsp:txXfrm>
        <a:off x="26420" y="2391900"/>
        <a:ext cx="3080241" cy="735726"/>
      </dsp:txXfrm>
    </dsp:sp>
    <dsp:sp modelId="{FA5E185C-4C52-44C2-A352-CB081F27DF41}">
      <dsp:nvSpPr>
        <dsp:cNvPr id="0" name=""/>
        <dsp:cNvSpPr/>
      </dsp:nvSpPr>
      <dsp:spPr>
        <a:xfrm rot="5400000">
          <a:off x="1498159" y="3218897"/>
          <a:ext cx="136763" cy="1367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8A308-3E77-49C7-B990-1C5883EA34ED}">
      <dsp:nvSpPr>
        <dsp:cNvPr id="0" name=""/>
        <dsp:cNvSpPr/>
      </dsp:nvSpPr>
      <dsp:spPr>
        <a:xfrm>
          <a:off x="3531" y="3424042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0.25, 0.5, 1 (lanes), entire road? </a:t>
          </a:r>
          <a:endParaRPr lang="en-GB" sz="2400" kern="1200" dirty="0"/>
        </a:p>
      </dsp:txBody>
      <dsp:txXfrm>
        <a:off x="26420" y="3446931"/>
        <a:ext cx="3080241" cy="735726"/>
      </dsp:txXfrm>
    </dsp:sp>
    <dsp:sp modelId="{D597BF23-248C-4487-AC89-9899D9BE2E40}">
      <dsp:nvSpPr>
        <dsp:cNvPr id="0" name=""/>
        <dsp:cNvSpPr/>
      </dsp:nvSpPr>
      <dsp:spPr>
        <a:xfrm>
          <a:off x="3567193" y="258948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Student Packing</a:t>
          </a:r>
          <a:endParaRPr lang="en-GB" sz="3400" kern="1200" dirty="0"/>
        </a:p>
      </dsp:txBody>
      <dsp:txXfrm>
        <a:off x="3590082" y="281837"/>
        <a:ext cx="3080241" cy="735726"/>
      </dsp:txXfrm>
    </dsp:sp>
    <dsp:sp modelId="{AE77AC5E-F4E3-4934-84CF-A42F7393225F}">
      <dsp:nvSpPr>
        <dsp:cNvPr id="0" name=""/>
        <dsp:cNvSpPr/>
      </dsp:nvSpPr>
      <dsp:spPr>
        <a:xfrm rot="5400000">
          <a:off x="5061821" y="1108834"/>
          <a:ext cx="136763" cy="1367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EA292-A5C6-4D69-9B5D-F1425BC40E00}">
      <dsp:nvSpPr>
        <dsp:cNvPr id="0" name=""/>
        <dsp:cNvSpPr/>
      </dsp:nvSpPr>
      <dsp:spPr>
        <a:xfrm>
          <a:off x="3567193" y="1313979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Minimum </a:t>
          </a:r>
          <a:br>
            <a:rPr lang="en-GB" sz="2400" kern="1200" dirty="0" smtClean="0"/>
          </a:br>
          <a:r>
            <a:rPr lang="en-GB" sz="2400" kern="1200" dirty="0" smtClean="0"/>
            <a:t>Desk Space</a:t>
          </a:r>
          <a:endParaRPr lang="en-GB" sz="2400" kern="1200" dirty="0"/>
        </a:p>
      </dsp:txBody>
      <dsp:txXfrm>
        <a:off x="3590082" y="1336868"/>
        <a:ext cx="3080241" cy="735726"/>
      </dsp:txXfrm>
    </dsp:sp>
    <dsp:sp modelId="{A5C63CE8-2BEC-4F98-BDCD-3026415DA3D4}">
      <dsp:nvSpPr>
        <dsp:cNvPr id="0" name=""/>
        <dsp:cNvSpPr/>
      </dsp:nvSpPr>
      <dsp:spPr>
        <a:xfrm rot="5400000">
          <a:off x="5061821" y="2163866"/>
          <a:ext cx="136763" cy="1367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34F2E-383D-474A-ACCF-A8E836D987DC}">
      <dsp:nvSpPr>
        <dsp:cNvPr id="0" name=""/>
        <dsp:cNvSpPr/>
      </dsp:nvSpPr>
      <dsp:spPr>
        <a:xfrm>
          <a:off x="3567193" y="2369011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Maximum </a:t>
          </a:r>
          <a:br>
            <a:rPr lang="en-GB" sz="2400" kern="1200" dirty="0" smtClean="0"/>
          </a:br>
          <a:r>
            <a:rPr lang="en-GB" sz="2400" kern="1200" dirty="0" smtClean="0"/>
            <a:t>Desk Space</a:t>
          </a:r>
          <a:endParaRPr lang="en-GB" sz="2400" kern="1200" dirty="0"/>
        </a:p>
      </dsp:txBody>
      <dsp:txXfrm>
        <a:off x="3590082" y="2391900"/>
        <a:ext cx="3080241" cy="735726"/>
      </dsp:txXfrm>
    </dsp:sp>
    <dsp:sp modelId="{E24AB020-5BCE-40FE-B384-0F4ECB587EB7}">
      <dsp:nvSpPr>
        <dsp:cNvPr id="0" name=""/>
        <dsp:cNvSpPr/>
      </dsp:nvSpPr>
      <dsp:spPr>
        <a:xfrm rot="5400000">
          <a:off x="5061821" y="3218897"/>
          <a:ext cx="136763" cy="1367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75684-B577-4442-8E9C-78726F284D22}">
      <dsp:nvSpPr>
        <dsp:cNvPr id="0" name=""/>
        <dsp:cNvSpPr/>
      </dsp:nvSpPr>
      <dsp:spPr>
        <a:xfrm>
          <a:off x="3567193" y="3424042"/>
          <a:ext cx="3126019" cy="7815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1, 1.5, 2, entire row?</a:t>
          </a:r>
          <a:endParaRPr lang="en-GB" sz="2400" kern="1200" dirty="0"/>
        </a:p>
      </dsp:txBody>
      <dsp:txXfrm>
        <a:off x="3590082" y="3446931"/>
        <a:ext cx="3080241" cy="735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E1BB-A3B4-44D3-BE31-4EF3906D7E8F}">
      <dsp:nvSpPr>
        <dsp:cNvPr id="0" name=""/>
        <dsp:cNvSpPr/>
      </dsp:nvSpPr>
      <dsp:spPr>
        <a:xfrm>
          <a:off x="372" y="830860"/>
          <a:ext cx="3263565" cy="815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Vehicle Packing</a:t>
          </a:r>
          <a:endParaRPr lang="en-GB" sz="3500" kern="1200" dirty="0"/>
        </a:p>
      </dsp:txBody>
      <dsp:txXfrm>
        <a:off x="24269" y="854757"/>
        <a:ext cx="3215771" cy="768097"/>
      </dsp:txXfrm>
    </dsp:sp>
    <dsp:sp modelId="{4DB239A4-AA64-45E0-B344-6A83CA9E0BF3}">
      <dsp:nvSpPr>
        <dsp:cNvPr id="0" name=""/>
        <dsp:cNvSpPr/>
      </dsp:nvSpPr>
      <dsp:spPr>
        <a:xfrm rot="5400000">
          <a:off x="1560765" y="1718142"/>
          <a:ext cx="142780" cy="142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51AA-B3DB-4F0D-B673-36911EDAA19D}">
      <dsp:nvSpPr>
        <dsp:cNvPr id="0" name=""/>
        <dsp:cNvSpPr/>
      </dsp:nvSpPr>
      <dsp:spPr>
        <a:xfrm>
          <a:off x="372" y="1932314"/>
          <a:ext cx="3263565" cy="81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Maximize Separation</a:t>
          </a:r>
          <a:endParaRPr lang="en-GB" sz="2300" kern="1200" dirty="0"/>
        </a:p>
      </dsp:txBody>
      <dsp:txXfrm>
        <a:off x="24269" y="1956211"/>
        <a:ext cx="3215771" cy="768097"/>
      </dsp:txXfrm>
    </dsp:sp>
    <dsp:sp modelId="{63826C21-905E-467F-9088-25A68BBB3FC1}">
      <dsp:nvSpPr>
        <dsp:cNvPr id="0" name=""/>
        <dsp:cNvSpPr/>
      </dsp:nvSpPr>
      <dsp:spPr>
        <a:xfrm rot="5400000">
          <a:off x="1560765" y="2819596"/>
          <a:ext cx="142780" cy="142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69AC-73D1-4B40-9B6C-7834811E540E}">
      <dsp:nvSpPr>
        <dsp:cNvPr id="0" name=""/>
        <dsp:cNvSpPr/>
      </dsp:nvSpPr>
      <dsp:spPr>
        <a:xfrm>
          <a:off x="372" y="3033767"/>
          <a:ext cx="3263565" cy="81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Join Vehicle </a:t>
          </a:r>
          <a:br>
            <a:rPr lang="en-GB" sz="2300" kern="1200" dirty="0" smtClean="0"/>
          </a:br>
          <a:r>
            <a:rPr lang="en-GB" sz="2300" kern="1200" dirty="0" smtClean="0"/>
            <a:t>Pool Ahead</a:t>
          </a:r>
          <a:endParaRPr lang="en-GB" sz="2300" kern="1200" dirty="0"/>
        </a:p>
      </dsp:txBody>
      <dsp:txXfrm>
        <a:off x="24269" y="3057664"/>
        <a:ext cx="3215771" cy="768097"/>
      </dsp:txXfrm>
    </dsp:sp>
    <dsp:sp modelId="{D597BF23-248C-4487-AC89-9899D9BE2E40}">
      <dsp:nvSpPr>
        <dsp:cNvPr id="0" name=""/>
        <dsp:cNvSpPr/>
      </dsp:nvSpPr>
      <dsp:spPr>
        <a:xfrm>
          <a:off x="3720837" y="830860"/>
          <a:ext cx="3263565" cy="815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Student Packing</a:t>
          </a:r>
          <a:endParaRPr lang="en-GB" sz="3500" kern="1200" dirty="0"/>
        </a:p>
      </dsp:txBody>
      <dsp:txXfrm>
        <a:off x="3744734" y="854757"/>
        <a:ext cx="3215771" cy="768097"/>
      </dsp:txXfrm>
    </dsp:sp>
    <dsp:sp modelId="{AE77AC5E-F4E3-4934-84CF-A42F7393225F}">
      <dsp:nvSpPr>
        <dsp:cNvPr id="0" name=""/>
        <dsp:cNvSpPr/>
      </dsp:nvSpPr>
      <dsp:spPr>
        <a:xfrm rot="5400000">
          <a:off x="5281229" y="1718142"/>
          <a:ext cx="142780" cy="142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EA292-A5C6-4D69-9B5D-F1425BC40E00}">
      <dsp:nvSpPr>
        <dsp:cNvPr id="0" name=""/>
        <dsp:cNvSpPr/>
      </dsp:nvSpPr>
      <dsp:spPr>
        <a:xfrm>
          <a:off x="3720837" y="1932314"/>
          <a:ext cx="3263565" cy="81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Maximize number </a:t>
          </a:r>
          <a:br>
            <a:rPr lang="en-GB" sz="2300" kern="1200" dirty="0" smtClean="0"/>
          </a:br>
          <a:r>
            <a:rPr lang="en-GB" sz="2300" kern="1200" dirty="0" smtClean="0"/>
            <a:t>of desks</a:t>
          </a:r>
          <a:endParaRPr lang="en-GB" sz="2300" kern="1200" dirty="0"/>
        </a:p>
      </dsp:txBody>
      <dsp:txXfrm>
        <a:off x="3744734" y="1956211"/>
        <a:ext cx="3215771" cy="768097"/>
      </dsp:txXfrm>
    </dsp:sp>
    <dsp:sp modelId="{A5C63CE8-2BEC-4F98-BDCD-3026415DA3D4}">
      <dsp:nvSpPr>
        <dsp:cNvPr id="0" name=""/>
        <dsp:cNvSpPr/>
      </dsp:nvSpPr>
      <dsp:spPr>
        <a:xfrm rot="5400000">
          <a:off x="5281229" y="2819596"/>
          <a:ext cx="142780" cy="1427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34F2E-383D-474A-ACCF-A8E836D987DC}">
      <dsp:nvSpPr>
        <dsp:cNvPr id="0" name=""/>
        <dsp:cNvSpPr/>
      </dsp:nvSpPr>
      <dsp:spPr>
        <a:xfrm>
          <a:off x="3720837" y="3033767"/>
          <a:ext cx="3263565" cy="8158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Desks with screen ‘hidden’ from door entry</a:t>
          </a:r>
          <a:endParaRPr lang="en-GB" sz="2300" kern="1200" dirty="0"/>
        </a:p>
      </dsp:txBody>
      <dsp:txXfrm>
        <a:off x="3744734" y="3057664"/>
        <a:ext cx="3215771" cy="768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52917-6A83-44C0-991D-B1A47597116B}">
      <dsp:nvSpPr>
        <dsp:cNvPr id="0" name=""/>
        <dsp:cNvSpPr/>
      </dsp:nvSpPr>
      <dsp:spPr>
        <a:xfrm>
          <a:off x="0" y="203199"/>
          <a:ext cx="6096000" cy="3657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The rules of  the GAME</a:t>
          </a:r>
          <a:endParaRPr lang="en-GB" sz="6500" kern="1200" dirty="0"/>
        </a:p>
      </dsp:txBody>
      <dsp:txXfrm>
        <a:off x="0" y="203199"/>
        <a:ext cx="6096000" cy="3657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E1BB-A3B4-44D3-BE31-4EF3906D7E8F}">
      <dsp:nvSpPr>
        <dsp:cNvPr id="0" name=""/>
        <dsp:cNvSpPr/>
      </dsp:nvSpPr>
      <dsp:spPr>
        <a:xfrm>
          <a:off x="362290" y="0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Vehicle Packing</a:t>
          </a:r>
          <a:endParaRPr lang="en-GB" sz="3200" kern="1200" dirty="0"/>
        </a:p>
      </dsp:txBody>
      <dsp:txXfrm>
        <a:off x="383710" y="21420"/>
        <a:ext cx="2882484" cy="688491"/>
      </dsp:txXfrm>
    </dsp:sp>
    <dsp:sp modelId="{4DB239A4-AA64-45E0-B344-6A83CA9E0BF3}">
      <dsp:nvSpPr>
        <dsp:cNvPr id="0" name=""/>
        <dsp:cNvSpPr/>
      </dsp:nvSpPr>
      <dsp:spPr>
        <a:xfrm rot="5400000">
          <a:off x="1760961" y="795322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51AA-B3DB-4F0D-B673-36911EDAA19D}">
      <dsp:nvSpPr>
        <dsp:cNvPr id="0" name=""/>
        <dsp:cNvSpPr/>
      </dsp:nvSpPr>
      <dsp:spPr>
        <a:xfrm>
          <a:off x="362290" y="987297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Obstacle Avoidance</a:t>
          </a:r>
          <a:endParaRPr lang="en-GB" sz="2400" kern="1200" dirty="0"/>
        </a:p>
      </dsp:txBody>
      <dsp:txXfrm>
        <a:off x="383710" y="1008717"/>
        <a:ext cx="2882484" cy="688491"/>
      </dsp:txXfrm>
    </dsp:sp>
    <dsp:sp modelId="{63826C21-905E-467F-9088-25A68BBB3FC1}">
      <dsp:nvSpPr>
        <dsp:cNvPr id="0" name=""/>
        <dsp:cNvSpPr/>
      </dsp:nvSpPr>
      <dsp:spPr>
        <a:xfrm rot="5400000">
          <a:off x="1760961" y="1782619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69AC-73D1-4B40-9B6C-7834811E540E}">
      <dsp:nvSpPr>
        <dsp:cNvPr id="0" name=""/>
        <dsp:cNvSpPr/>
      </dsp:nvSpPr>
      <dsp:spPr>
        <a:xfrm>
          <a:off x="362290" y="1974594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Centring</a:t>
          </a:r>
          <a:endParaRPr lang="en-GB" sz="2400" kern="1200" dirty="0"/>
        </a:p>
      </dsp:txBody>
      <dsp:txXfrm>
        <a:off x="383710" y="1996014"/>
        <a:ext cx="2882484" cy="688491"/>
      </dsp:txXfrm>
    </dsp:sp>
    <dsp:sp modelId="{FA5E185C-4C52-44C2-A352-CB081F27DF41}">
      <dsp:nvSpPr>
        <dsp:cNvPr id="0" name=""/>
        <dsp:cNvSpPr/>
      </dsp:nvSpPr>
      <dsp:spPr>
        <a:xfrm rot="5400000">
          <a:off x="1760961" y="2769917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016A7-48DE-4A0B-870F-60BB0F418ECF}">
      <dsp:nvSpPr>
        <dsp:cNvPr id="0" name=""/>
        <dsp:cNvSpPr/>
      </dsp:nvSpPr>
      <dsp:spPr>
        <a:xfrm>
          <a:off x="362290" y="2961891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Lane Change </a:t>
          </a:r>
          <a:endParaRPr lang="en-GB" sz="2400" kern="1200" dirty="0"/>
        </a:p>
      </dsp:txBody>
      <dsp:txXfrm>
        <a:off x="383710" y="2983311"/>
        <a:ext cx="2882484" cy="688491"/>
      </dsp:txXfrm>
    </dsp:sp>
    <dsp:sp modelId="{1EC0A48A-82BF-4F6E-A396-A94636308E72}">
      <dsp:nvSpPr>
        <dsp:cNvPr id="0" name=""/>
        <dsp:cNvSpPr/>
      </dsp:nvSpPr>
      <dsp:spPr>
        <a:xfrm rot="5400000">
          <a:off x="1760961" y="3757214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EBF46-A683-403C-954E-D2D7A45A03B2}">
      <dsp:nvSpPr>
        <dsp:cNvPr id="0" name=""/>
        <dsp:cNvSpPr/>
      </dsp:nvSpPr>
      <dsp:spPr>
        <a:xfrm>
          <a:off x="362290" y="3949188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Overtake</a:t>
          </a:r>
          <a:endParaRPr lang="en-GB" sz="2400" kern="1200" dirty="0"/>
        </a:p>
      </dsp:txBody>
      <dsp:txXfrm>
        <a:off x="383710" y="3970608"/>
        <a:ext cx="2882484" cy="688491"/>
      </dsp:txXfrm>
    </dsp:sp>
    <dsp:sp modelId="{D597BF23-248C-4487-AC89-9899D9BE2E40}">
      <dsp:nvSpPr>
        <dsp:cNvPr id="0" name=""/>
        <dsp:cNvSpPr/>
      </dsp:nvSpPr>
      <dsp:spPr>
        <a:xfrm>
          <a:off x="3697160" y="0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Student Packing</a:t>
          </a:r>
          <a:endParaRPr lang="en-GB" sz="3200" kern="1200" dirty="0"/>
        </a:p>
      </dsp:txBody>
      <dsp:txXfrm>
        <a:off x="3718580" y="21420"/>
        <a:ext cx="2882484" cy="688491"/>
      </dsp:txXfrm>
    </dsp:sp>
    <dsp:sp modelId="{AE77AC5E-F4E3-4934-84CF-A42F7393225F}">
      <dsp:nvSpPr>
        <dsp:cNvPr id="0" name=""/>
        <dsp:cNvSpPr/>
      </dsp:nvSpPr>
      <dsp:spPr>
        <a:xfrm rot="5400000">
          <a:off x="5095831" y="795322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EA292-A5C6-4D69-9B5D-F1425BC40E00}">
      <dsp:nvSpPr>
        <dsp:cNvPr id="0" name=""/>
        <dsp:cNvSpPr/>
      </dsp:nvSpPr>
      <dsp:spPr>
        <a:xfrm>
          <a:off x="3697160" y="987297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JR Replacement</a:t>
          </a:r>
          <a:endParaRPr lang="en-GB" sz="2400" kern="1200" dirty="0"/>
        </a:p>
      </dsp:txBody>
      <dsp:txXfrm>
        <a:off x="3718580" y="1008717"/>
        <a:ext cx="2882484" cy="688491"/>
      </dsp:txXfrm>
    </dsp:sp>
    <dsp:sp modelId="{A5C63CE8-2BEC-4F98-BDCD-3026415DA3D4}">
      <dsp:nvSpPr>
        <dsp:cNvPr id="0" name=""/>
        <dsp:cNvSpPr/>
      </dsp:nvSpPr>
      <dsp:spPr>
        <a:xfrm rot="5400000">
          <a:off x="5095831" y="1782619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34F2E-383D-474A-ACCF-A8E836D987DC}">
      <dsp:nvSpPr>
        <dsp:cNvPr id="0" name=""/>
        <dsp:cNvSpPr/>
      </dsp:nvSpPr>
      <dsp:spPr>
        <a:xfrm>
          <a:off x="3697160" y="1974594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CK Expansion</a:t>
          </a:r>
          <a:endParaRPr lang="en-GB" sz="2400" kern="1200" dirty="0"/>
        </a:p>
      </dsp:txBody>
      <dsp:txXfrm>
        <a:off x="3718580" y="1996014"/>
        <a:ext cx="2882484" cy="688491"/>
      </dsp:txXfrm>
    </dsp:sp>
    <dsp:sp modelId="{E24AB020-5BCE-40FE-B384-0F4ECB587EB7}">
      <dsp:nvSpPr>
        <dsp:cNvPr id="0" name=""/>
        <dsp:cNvSpPr/>
      </dsp:nvSpPr>
      <dsp:spPr>
        <a:xfrm rot="5400000">
          <a:off x="5095831" y="2769917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5A45F-0548-45E7-BE26-36B6A473A4C8}">
      <dsp:nvSpPr>
        <dsp:cNvPr id="0" name=""/>
        <dsp:cNvSpPr/>
      </dsp:nvSpPr>
      <dsp:spPr>
        <a:xfrm>
          <a:off x="3697160" y="2961891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S-P-R-E-A-D Meetings</a:t>
          </a:r>
          <a:endParaRPr lang="en-GB" sz="2400" kern="1200" dirty="0"/>
        </a:p>
      </dsp:txBody>
      <dsp:txXfrm>
        <a:off x="3718580" y="2983311"/>
        <a:ext cx="2882484" cy="688491"/>
      </dsp:txXfrm>
    </dsp:sp>
    <dsp:sp modelId="{4E590C9C-81E6-43E6-A04E-5ACAE6C43C19}">
      <dsp:nvSpPr>
        <dsp:cNvPr id="0" name=""/>
        <dsp:cNvSpPr/>
      </dsp:nvSpPr>
      <dsp:spPr>
        <a:xfrm rot="5400000">
          <a:off x="5095831" y="3757214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9BD26-0DD3-4EBE-8BBA-545534C409A5}">
      <dsp:nvSpPr>
        <dsp:cNvPr id="0" name=""/>
        <dsp:cNvSpPr/>
      </dsp:nvSpPr>
      <dsp:spPr>
        <a:xfrm>
          <a:off x="3697160" y="3949188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AM Jump</a:t>
          </a:r>
          <a:endParaRPr lang="en-GB" sz="2400" kern="1200" dirty="0"/>
        </a:p>
      </dsp:txBody>
      <dsp:txXfrm>
        <a:off x="3718580" y="3970608"/>
        <a:ext cx="2882484" cy="688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E1BB-A3B4-44D3-BE31-4EF3906D7E8F}">
      <dsp:nvSpPr>
        <dsp:cNvPr id="0" name=""/>
        <dsp:cNvSpPr/>
      </dsp:nvSpPr>
      <dsp:spPr>
        <a:xfrm>
          <a:off x="362290" y="0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Vehicle Packing</a:t>
          </a:r>
          <a:endParaRPr lang="en-GB" sz="3200" kern="1200" dirty="0"/>
        </a:p>
      </dsp:txBody>
      <dsp:txXfrm>
        <a:off x="383710" y="21420"/>
        <a:ext cx="2882484" cy="688491"/>
      </dsp:txXfrm>
    </dsp:sp>
    <dsp:sp modelId="{4DB239A4-AA64-45E0-B344-6A83CA9E0BF3}">
      <dsp:nvSpPr>
        <dsp:cNvPr id="0" name=""/>
        <dsp:cNvSpPr/>
      </dsp:nvSpPr>
      <dsp:spPr>
        <a:xfrm rot="5400000">
          <a:off x="1760961" y="795322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51AA-B3DB-4F0D-B673-36911EDAA19D}">
      <dsp:nvSpPr>
        <dsp:cNvPr id="0" name=""/>
        <dsp:cNvSpPr/>
      </dsp:nvSpPr>
      <dsp:spPr>
        <a:xfrm>
          <a:off x="362290" y="987297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Single Lane Overtake Initiation</a:t>
          </a:r>
          <a:endParaRPr lang="en-GB" sz="2200" kern="1200" dirty="0"/>
        </a:p>
      </dsp:txBody>
      <dsp:txXfrm>
        <a:off x="383710" y="1008717"/>
        <a:ext cx="2882484" cy="688491"/>
      </dsp:txXfrm>
    </dsp:sp>
    <dsp:sp modelId="{63826C21-905E-467F-9088-25A68BBB3FC1}">
      <dsp:nvSpPr>
        <dsp:cNvPr id="0" name=""/>
        <dsp:cNvSpPr/>
      </dsp:nvSpPr>
      <dsp:spPr>
        <a:xfrm rot="5400000">
          <a:off x="1760961" y="1782619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69AC-73D1-4B40-9B6C-7834811E540E}">
      <dsp:nvSpPr>
        <dsp:cNvPr id="0" name=""/>
        <dsp:cNvSpPr/>
      </dsp:nvSpPr>
      <dsp:spPr>
        <a:xfrm>
          <a:off x="362290" y="1974594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Single Lane Overtake Completion</a:t>
          </a:r>
          <a:endParaRPr lang="en-GB" sz="2200" kern="1200" dirty="0"/>
        </a:p>
      </dsp:txBody>
      <dsp:txXfrm>
        <a:off x="383710" y="1996014"/>
        <a:ext cx="2882484" cy="688491"/>
      </dsp:txXfrm>
    </dsp:sp>
    <dsp:sp modelId="{FA5E185C-4C52-44C2-A352-CB081F27DF41}">
      <dsp:nvSpPr>
        <dsp:cNvPr id="0" name=""/>
        <dsp:cNvSpPr/>
      </dsp:nvSpPr>
      <dsp:spPr>
        <a:xfrm rot="5400000">
          <a:off x="1760961" y="2769917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016A7-48DE-4A0B-870F-60BB0F418ECF}">
      <dsp:nvSpPr>
        <dsp:cNvPr id="0" name=""/>
        <dsp:cNvSpPr/>
      </dsp:nvSpPr>
      <dsp:spPr>
        <a:xfrm>
          <a:off x="362290" y="2961891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Single Lane Overtake Cancelation </a:t>
          </a:r>
          <a:endParaRPr lang="en-GB" sz="2200" kern="1200" dirty="0"/>
        </a:p>
      </dsp:txBody>
      <dsp:txXfrm>
        <a:off x="383710" y="2983311"/>
        <a:ext cx="2882484" cy="688491"/>
      </dsp:txXfrm>
    </dsp:sp>
    <dsp:sp modelId="{1EC0A48A-82BF-4F6E-A396-A94636308E72}">
      <dsp:nvSpPr>
        <dsp:cNvPr id="0" name=""/>
        <dsp:cNvSpPr/>
      </dsp:nvSpPr>
      <dsp:spPr>
        <a:xfrm rot="5400000">
          <a:off x="1760961" y="3757214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EBF46-A683-403C-954E-D2D7A45A03B2}">
      <dsp:nvSpPr>
        <dsp:cNvPr id="0" name=""/>
        <dsp:cNvSpPr/>
      </dsp:nvSpPr>
      <dsp:spPr>
        <a:xfrm>
          <a:off x="362290" y="3949188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Be Overtaken</a:t>
          </a:r>
          <a:endParaRPr lang="en-GB" sz="2200" kern="1200" dirty="0"/>
        </a:p>
      </dsp:txBody>
      <dsp:txXfrm>
        <a:off x="383710" y="3970608"/>
        <a:ext cx="2882484" cy="688491"/>
      </dsp:txXfrm>
    </dsp:sp>
    <dsp:sp modelId="{D597BF23-248C-4487-AC89-9899D9BE2E40}">
      <dsp:nvSpPr>
        <dsp:cNvPr id="0" name=""/>
        <dsp:cNvSpPr/>
      </dsp:nvSpPr>
      <dsp:spPr>
        <a:xfrm>
          <a:off x="3697160" y="0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Student Packing</a:t>
          </a:r>
          <a:endParaRPr lang="en-GB" sz="3200" kern="1200" dirty="0"/>
        </a:p>
      </dsp:txBody>
      <dsp:txXfrm>
        <a:off x="3718580" y="21420"/>
        <a:ext cx="2882484" cy="688491"/>
      </dsp:txXfrm>
    </dsp:sp>
    <dsp:sp modelId="{AE77AC5E-F4E3-4934-84CF-A42F7393225F}">
      <dsp:nvSpPr>
        <dsp:cNvPr id="0" name=""/>
        <dsp:cNvSpPr/>
      </dsp:nvSpPr>
      <dsp:spPr>
        <a:xfrm rot="5400000">
          <a:off x="5095831" y="795322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EA292-A5C6-4D69-9B5D-F1425BC40E00}">
      <dsp:nvSpPr>
        <dsp:cNvPr id="0" name=""/>
        <dsp:cNvSpPr/>
      </dsp:nvSpPr>
      <dsp:spPr>
        <a:xfrm>
          <a:off x="3697160" y="987297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MR/MA Exit Initiation</a:t>
          </a:r>
          <a:endParaRPr lang="en-GB" sz="2200" kern="1200" dirty="0"/>
        </a:p>
      </dsp:txBody>
      <dsp:txXfrm>
        <a:off x="3718580" y="1008717"/>
        <a:ext cx="2882484" cy="688491"/>
      </dsp:txXfrm>
    </dsp:sp>
    <dsp:sp modelId="{A5C63CE8-2BEC-4F98-BDCD-3026415DA3D4}">
      <dsp:nvSpPr>
        <dsp:cNvPr id="0" name=""/>
        <dsp:cNvSpPr/>
      </dsp:nvSpPr>
      <dsp:spPr>
        <a:xfrm rot="5400000">
          <a:off x="5095831" y="1782619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34F2E-383D-474A-ACCF-A8E836D987DC}">
      <dsp:nvSpPr>
        <dsp:cNvPr id="0" name=""/>
        <dsp:cNvSpPr/>
      </dsp:nvSpPr>
      <dsp:spPr>
        <a:xfrm>
          <a:off x="3697160" y="1974594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MR Exit</a:t>
          </a:r>
          <a:endParaRPr lang="en-GB" sz="2200" kern="1200" dirty="0"/>
        </a:p>
      </dsp:txBody>
      <dsp:txXfrm>
        <a:off x="3718580" y="1996014"/>
        <a:ext cx="2882484" cy="688491"/>
      </dsp:txXfrm>
    </dsp:sp>
    <dsp:sp modelId="{E24AB020-5BCE-40FE-B384-0F4ECB587EB7}">
      <dsp:nvSpPr>
        <dsp:cNvPr id="0" name=""/>
        <dsp:cNvSpPr/>
      </dsp:nvSpPr>
      <dsp:spPr>
        <a:xfrm rot="5400000">
          <a:off x="5095831" y="2769917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5A45F-0548-45E7-BE26-36B6A473A4C8}">
      <dsp:nvSpPr>
        <dsp:cNvPr id="0" name=""/>
        <dsp:cNvSpPr/>
      </dsp:nvSpPr>
      <dsp:spPr>
        <a:xfrm>
          <a:off x="3697160" y="2961891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 Return</a:t>
          </a:r>
          <a:endParaRPr lang="en-GB" sz="2200" kern="1200" dirty="0"/>
        </a:p>
      </dsp:txBody>
      <dsp:txXfrm>
        <a:off x="3718580" y="2983311"/>
        <a:ext cx="2882484" cy="688491"/>
      </dsp:txXfrm>
    </dsp:sp>
    <dsp:sp modelId="{4E590C9C-81E6-43E6-A04E-5ACAE6C43C19}">
      <dsp:nvSpPr>
        <dsp:cNvPr id="0" name=""/>
        <dsp:cNvSpPr/>
      </dsp:nvSpPr>
      <dsp:spPr>
        <a:xfrm rot="5400000">
          <a:off x="5095831" y="3757214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7182-3248-479C-9485-3B96E219CAF2}">
      <dsp:nvSpPr>
        <dsp:cNvPr id="0" name=""/>
        <dsp:cNvSpPr/>
      </dsp:nvSpPr>
      <dsp:spPr>
        <a:xfrm>
          <a:off x="3697160" y="3949188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CB Condensation</a:t>
          </a:r>
          <a:endParaRPr lang="en-GB" sz="2200" kern="1200" dirty="0"/>
        </a:p>
      </dsp:txBody>
      <dsp:txXfrm>
        <a:off x="3718580" y="3970608"/>
        <a:ext cx="2882484" cy="688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9E1BB-A3B4-44D3-BE31-4EF3906D7E8F}">
      <dsp:nvSpPr>
        <dsp:cNvPr id="0" name=""/>
        <dsp:cNvSpPr/>
      </dsp:nvSpPr>
      <dsp:spPr>
        <a:xfrm>
          <a:off x="362290" y="0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Vehicle Packing</a:t>
          </a:r>
          <a:endParaRPr lang="en-GB" sz="3200" kern="1200" dirty="0"/>
        </a:p>
      </dsp:txBody>
      <dsp:txXfrm>
        <a:off x="383710" y="21420"/>
        <a:ext cx="2882484" cy="688491"/>
      </dsp:txXfrm>
    </dsp:sp>
    <dsp:sp modelId="{4DB239A4-AA64-45E0-B344-6A83CA9E0BF3}">
      <dsp:nvSpPr>
        <dsp:cNvPr id="0" name=""/>
        <dsp:cNvSpPr/>
      </dsp:nvSpPr>
      <dsp:spPr>
        <a:xfrm rot="5400000">
          <a:off x="1760961" y="795322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51AA-B3DB-4F0D-B673-36911EDAA19D}">
      <dsp:nvSpPr>
        <dsp:cNvPr id="0" name=""/>
        <dsp:cNvSpPr/>
      </dsp:nvSpPr>
      <dsp:spPr>
        <a:xfrm>
          <a:off x="362290" y="987297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Maintain Separation Steer</a:t>
          </a:r>
          <a:endParaRPr lang="en-GB" sz="2200" kern="1200" dirty="0"/>
        </a:p>
      </dsp:txBody>
      <dsp:txXfrm>
        <a:off x="383710" y="1008717"/>
        <a:ext cx="2882484" cy="688491"/>
      </dsp:txXfrm>
    </dsp:sp>
    <dsp:sp modelId="{63826C21-905E-467F-9088-25A68BBB3FC1}">
      <dsp:nvSpPr>
        <dsp:cNvPr id="0" name=""/>
        <dsp:cNvSpPr/>
      </dsp:nvSpPr>
      <dsp:spPr>
        <a:xfrm rot="5400000">
          <a:off x="1760961" y="1782619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B69AC-73D1-4B40-9B6C-7834811E540E}">
      <dsp:nvSpPr>
        <dsp:cNvPr id="0" name=""/>
        <dsp:cNvSpPr/>
      </dsp:nvSpPr>
      <dsp:spPr>
        <a:xfrm>
          <a:off x="362290" y="1974594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Slow Down</a:t>
          </a:r>
          <a:endParaRPr lang="en-GB" sz="2200" kern="1200" dirty="0"/>
        </a:p>
      </dsp:txBody>
      <dsp:txXfrm>
        <a:off x="383710" y="1996014"/>
        <a:ext cx="2882484" cy="688491"/>
      </dsp:txXfrm>
    </dsp:sp>
    <dsp:sp modelId="{FA5E185C-4C52-44C2-A352-CB081F27DF41}">
      <dsp:nvSpPr>
        <dsp:cNvPr id="0" name=""/>
        <dsp:cNvSpPr/>
      </dsp:nvSpPr>
      <dsp:spPr>
        <a:xfrm rot="5400000">
          <a:off x="1760961" y="2769917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016A7-48DE-4A0B-870F-60BB0F418ECF}">
      <dsp:nvSpPr>
        <dsp:cNvPr id="0" name=""/>
        <dsp:cNvSpPr/>
      </dsp:nvSpPr>
      <dsp:spPr>
        <a:xfrm>
          <a:off x="362290" y="2961891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Discover Conflicting Interests</a:t>
          </a:r>
          <a:endParaRPr lang="en-GB" sz="2200" kern="1200" dirty="0"/>
        </a:p>
      </dsp:txBody>
      <dsp:txXfrm>
        <a:off x="383710" y="2983311"/>
        <a:ext cx="2882484" cy="688491"/>
      </dsp:txXfrm>
    </dsp:sp>
    <dsp:sp modelId="{1EC0A48A-82BF-4F6E-A396-A94636308E72}">
      <dsp:nvSpPr>
        <dsp:cNvPr id="0" name=""/>
        <dsp:cNvSpPr/>
      </dsp:nvSpPr>
      <dsp:spPr>
        <a:xfrm rot="5400000">
          <a:off x="1760961" y="3757214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EBF46-A683-403C-954E-D2D7A45A03B2}">
      <dsp:nvSpPr>
        <dsp:cNvPr id="0" name=""/>
        <dsp:cNvSpPr/>
      </dsp:nvSpPr>
      <dsp:spPr>
        <a:xfrm>
          <a:off x="362290" y="3949188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Travel Straight</a:t>
          </a:r>
          <a:endParaRPr lang="en-GB" sz="2200" kern="1200" dirty="0"/>
        </a:p>
      </dsp:txBody>
      <dsp:txXfrm>
        <a:off x="383710" y="3970608"/>
        <a:ext cx="2882484" cy="688491"/>
      </dsp:txXfrm>
    </dsp:sp>
    <dsp:sp modelId="{D597BF23-248C-4487-AC89-9899D9BE2E40}">
      <dsp:nvSpPr>
        <dsp:cNvPr id="0" name=""/>
        <dsp:cNvSpPr/>
      </dsp:nvSpPr>
      <dsp:spPr>
        <a:xfrm>
          <a:off x="3697160" y="0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Student Packing</a:t>
          </a:r>
          <a:endParaRPr lang="en-GB" sz="3200" kern="1200" dirty="0"/>
        </a:p>
      </dsp:txBody>
      <dsp:txXfrm>
        <a:off x="3718580" y="21420"/>
        <a:ext cx="2882484" cy="688491"/>
      </dsp:txXfrm>
    </dsp:sp>
    <dsp:sp modelId="{AE77AC5E-F4E3-4934-84CF-A42F7393225F}">
      <dsp:nvSpPr>
        <dsp:cNvPr id="0" name=""/>
        <dsp:cNvSpPr/>
      </dsp:nvSpPr>
      <dsp:spPr>
        <a:xfrm rot="5400000">
          <a:off x="5095831" y="795322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EA292-A5C6-4D69-9B5D-F1425BC40E00}">
      <dsp:nvSpPr>
        <dsp:cNvPr id="0" name=""/>
        <dsp:cNvSpPr/>
      </dsp:nvSpPr>
      <dsp:spPr>
        <a:xfrm>
          <a:off x="3697160" y="987297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ImH</a:t>
          </a:r>
          <a:r>
            <a:rPr lang="en-GB" sz="2200" kern="1200" dirty="0" smtClean="0"/>
            <a:t>/HS Shift</a:t>
          </a:r>
          <a:endParaRPr lang="en-GB" sz="2200" kern="1200" dirty="0"/>
        </a:p>
      </dsp:txBody>
      <dsp:txXfrm>
        <a:off x="3718580" y="1008717"/>
        <a:ext cx="2882484" cy="688491"/>
      </dsp:txXfrm>
    </dsp:sp>
    <dsp:sp modelId="{A5C63CE8-2BEC-4F98-BDCD-3026415DA3D4}">
      <dsp:nvSpPr>
        <dsp:cNvPr id="0" name=""/>
        <dsp:cNvSpPr/>
      </dsp:nvSpPr>
      <dsp:spPr>
        <a:xfrm rot="5400000">
          <a:off x="5095831" y="1782619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34F2E-383D-474A-ACCF-A8E836D987DC}">
      <dsp:nvSpPr>
        <dsp:cNvPr id="0" name=""/>
        <dsp:cNvSpPr/>
      </dsp:nvSpPr>
      <dsp:spPr>
        <a:xfrm>
          <a:off x="3697160" y="1974594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CjS</a:t>
          </a:r>
          <a:r>
            <a:rPr lang="en-GB" sz="2200" kern="1200" dirty="0" smtClean="0"/>
            <a:t> Retrieval</a:t>
          </a:r>
          <a:endParaRPr lang="en-GB" sz="2200" kern="1200" dirty="0"/>
        </a:p>
      </dsp:txBody>
      <dsp:txXfrm>
        <a:off x="3718580" y="1996014"/>
        <a:ext cx="2882484" cy="688491"/>
      </dsp:txXfrm>
    </dsp:sp>
    <dsp:sp modelId="{E24AB020-5BCE-40FE-B384-0F4ECB587EB7}">
      <dsp:nvSpPr>
        <dsp:cNvPr id="0" name=""/>
        <dsp:cNvSpPr/>
      </dsp:nvSpPr>
      <dsp:spPr>
        <a:xfrm rot="5400000">
          <a:off x="5095831" y="2769917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5A45F-0548-45E7-BE26-36B6A473A4C8}">
      <dsp:nvSpPr>
        <dsp:cNvPr id="0" name=""/>
        <dsp:cNvSpPr/>
      </dsp:nvSpPr>
      <dsp:spPr>
        <a:xfrm>
          <a:off x="3697160" y="2961891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MS/MS Confusion</a:t>
          </a:r>
          <a:endParaRPr lang="en-GB" sz="2200" kern="1200" dirty="0"/>
        </a:p>
      </dsp:txBody>
      <dsp:txXfrm>
        <a:off x="3718580" y="2983311"/>
        <a:ext cx="2882484" cy="688491"/>
      </dsp:txXfrm>
    </dsp:sp>
    <dsp:sp modelId="{4E590C9C-81E6-43E6-A04E-5ACAE6C43C19}">
      <dsp:nvSpPr>
        <dsp:cNvPr id="0" name=""/>
        <dsp:cNvSpPr/>
      </dsp:nvSpPr>
      <dsp:spPr>
        <a:xfrm rot="5400000">
          <a:off x="5095831" y="3757214"/>
          <a:ext cx="127982" cy="1279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C7182-3248-479C-9485-3B96E219CAF2}">
      <dsp:nvSpPr>
        <dsp:cNvPr id="0" name=""/>
        <dsp:cNvSpPr/>
      </dsp:nvSpPr>
      <dsp:spPr>
        <a:xfrm>
          <a:off x="3697160" y="3949188"/>
          <a:ext cx="2925324" cy="731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Stay at your place</a:t>
          </a:r>
          <a:endParaRPr lang="en-GB" sz="2200" kern="1200" dirty="0"/>
        </a:p>
      </dsp:txBody>
      <dsp:txXfrm>
        <a:off x="3718580" y="3970608"/>
        <a:ext cx="2882484" cy="68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630A1D-F024-418B-BAB3-59D1C21586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8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ACF78C-25B0-4AF2-AECB-8311014AC1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14 November 2012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Post Graduate Seminar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89" grpId="0"/>
      <p:bldP spid="3090" grpId="0"/>
      <p:bldP spid="309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63830-772F-46F6-91DF-574C5A6E16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7317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103C6-0749-4F48-9F61-76269DE18B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688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9CF80-FC78-4B59-B023-30DD470966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033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990FA-738A-40C1-A471-FB48806580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770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AA63E-C57C-4982-88AD-E1C98736F5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376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25BA9C-D6DA-489E-A13A-8DF0DF903D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092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608EDB-389F-4FD1-A0A2-2973C2D134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115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F9542D-B1FA-4BE4-BA31-0149196F9C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6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B8E894-6677-4137-B2CC-4E73BC3E02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337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8C184E-9A6B-477B-9035-C1FDAECAD4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994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43BAFF-5D2C-4082-A5C6-4CFC3BABCC3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Post Graduate Seminar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14 November 2012</a:t>
            </a:r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Motion Planning of Autonomous Vehicles</a:t>
            </a:r>
            <a:endParaRPr lang="en-US" sz="60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5877272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Presentation of the paper:  </a:t>
            </a:r>
            <a:r>
              <a:rPr lang="en-GB" sz="1400" dirty="0"/>
              <a:t>Kala, K. Warwick (2013) Motion Planning of Autonomous Vehicles in a Non-Autonomous Vehicle Environment without Speed Lanes, </a:t>
            </a:r>
            <a:r>
              <a:rPr lang="en-GB" sz="1400" i="1" dirty="0"/>
              <a:t>Engineering Applications of Artificial Intelligence</a:t>
            </a:r>
            <a:r>
              <a:rPr lang="en-GB" sz="1400" dirty="0"/>
              <a:t>, 26(5-6): 1588–1601.</a:t>
            </a:r>
            <a:endParaRPr lang="en-GB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1’: JR Replacement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71025"/>
              </p:ext>
            </p:extLst>
          </p:nvPr>
        </p:nvGraphicFramePr>
        <p:xfrm>
          <a:off x="1907704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66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urved Connector 11"/>
          <p:cNvCxnSpPr/>
          <p:nvPr/>
        </p:nvCxnSpPr>
        <p:spPr bwMode="auto">
          <a:xfrm rot="16200000" flipH="1">
            <a:off x="4535997" y="3392995"/>
            <a:ext cx="792087" cy="720080"/>
          </a:xfrm>
          <a:prstGeom prst="curvedConnector3">
            <a:avLst>
              <a:gd name="adj1" fmla="val 50000"/>
            </a:avLst>
          </a:prstGeom>
          <a:ln w="508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292080" y="4149081"/>
            <a:ext cx="0" cy="144015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08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2: Centring</a:t>
            </a:r>
            <a:endParaRPr lang="en-GB" dirty="0"/>
          </a:p>
        </p:txBody>
      </p:sp>
      <p:pic>
        <p:nvPicPr>
          <p:cNvPr id="7" name="Picture 6" descr="figure 8(b) - obstacle avoid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6336704" cy="212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96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2’: CK Expansion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84186"/>
              </p:ext>
            </p:extLst>
          </p:nvPr>
        </p:nvGraphicFramePr>
        <p:xfrm>
          <a:off x="2627784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86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436096" y="4509120"/>
            <a:ext cx="1080120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89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3: Lane Change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5971" y="2493647"/>
            <a:ext cx="5732293" cy="1916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6582" y="3252323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0924" y="371344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22995" y="2667902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80751" y="3887695"/>
            <a:ext cx="542244" cy="34851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18506" y="3817749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53692" y="2708920"/>
            <a:ext cx="542244" cy="348512"/>
          </a:xfrm>
          <a:prstGeom prst="ellipse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99802" y="2929288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47604" y="3426579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173299" y="327780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" name="Arc 2"/>
          <p:cNvSpPr/>
          <p:nvPr/>
        </p:nvSpPr>
        <p:spPr bwMode="auto">
          <a:xfrm>
            <a:off x="4355976" y="3501008"/>
            <a:ext cx="648072" cy="522768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9" name="Arc 18"/>
          <p:cNvSpPr/>
          <p:nvPr/>
        </p:nvSpPr>
        <p:spPr bwMode="auto">
          <a:xfrm flipV="1">
            <a:off x="4355976" y="2704576"/>
            <a:ext cx="648072" cy="652416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932040" y="2924944"/>
            <a:ext cx="144016" cy="235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947229" y="3645024"/>
            <a:ext cx="144016" cy="1958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 bwMode="auto">
          <a:xfrm>
            <a:off x="2441456" y="4581128"/>
            <a:ext cx="3282672" cy="1368152"/>
          </a:xfrm>
          <a:prstGeom prst="cloudCallout">
            <a:avLst>
              <a:gd name="adj1" fmla="val 12173"/>
              <a:gd name="adj2" fmla="val -1361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1"/>
                </a:solidFill>
                <a:latin typeface="Rdg Vesta" pitchFamily="2" charset="0"/>
              </a:rPr>
              <a:t>Would it be OK to turn</a:t>
            </a:r>
            <a:r>
              <a:rPr lang="en-GB" dirty="0" smtClean="0">
                <a:solidFill>
                  <a:schemeClr val="tx1"/>
                </a:solidFill>
                <a:latin typeface="Rdg Vesta" pitchFamily="2" charset="0"/>
              </a:rPr>
              <a:t>??</a:t>
            </a:r>
            <a:endParaRPr lang="en-GB" dirty="0">
              <a:solidFill>
                <a:schemeClr val="tx1"/>
              </a:solidFill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15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3’: S-P-R-E-A-D Meetings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312523"/>
              </p:ext>
            </p:extLst>
          </p:nvPr>
        </p:nvGraphicFramePr>
        <p:xfrm>
          <a:off x="827088" y="1700213"/>
          <a:ext cx="4176712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9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4176712" cy="464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148064" y="2780928"/>
            <a:ext cx="338437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dirty="0" smtClean="0"/>
              <a:t>Would it be </a:t>
            </a:r>
          </a:p>
          <a:p>
            <a:r>
              <a:rPr lang="en-GB" dirty="0" smtClean="0"/>
              <a:t>OK to change??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3295782" y="4725144"/>
            <a:ext cx="412122" cy="3183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 bwMode="auto">
          <a:xfrm>
            <a:off x="3501843" y="5043495"/>
            <a:ext cx="0" cy="409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295782" y="5179931"/>
            <a:ext cx="39311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295782" y="5467039"/>
            <a:ext cx="206061" cy="1222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3501843" y="5452804"/>
            <a:ext cx="206061" cy="136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635896" y="5043495"/>
            <a:ext cx="196556" cy="136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Oval 20"/>
          <p:cNvSpPr/>
          <p:nvPr/>
        </p:nvSpPr>
        <p:spPr bwMode="auto">
          <a:xfrm>
            <a:off x="3177240" y="4077072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555776" y="4365104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087977" y="3946086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703597" y="3953889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499992" y="4967697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04792" y="2924944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020969" y="1916832"/>
            <a:ext cx="23708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9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4: </a:t>
            </a:r>
            <a:r>
              <a:rPr lang="en-IN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Overtake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5971" y="2493647"/>
            <a:ext cx="5732293" cy="1916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86582" y="3252323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31094" y="3842872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22995" y="2667902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80751" y="3887695"/>
            <a:ext cx="542244" cy="34851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18506" y="3817749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15459" y="2667903"/>
            <a:ext cx="542244" cy="348512"/>
          </a:xfrm>
          <a:prstGeom prst="ellipse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680" y="2881191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47604" y="3426579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173299" y="327780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878211" y="3213291"/>
            <a:ext cx="52883" cy="387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0"/>
          </p:cNvCxnSpPr>
          <p:nvPr/>
        </p:nvCxnSpPr>
        <p:spPr bwMode="auto">
          <a:xfrm>
            <a:off x="5878211" y="2493647"/>
            <a:ext cx="21591" cy="387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5867415" y="3649100"/>
            <a:ext cx="21591" cy="387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6203609" y="4166261"/>
            <a:ext cx="10795" cy="2442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loud Callout 29"/>
          <p:cNvSpPr/>
          <p:nvPr/>
        </p:nvSpPr>
        <p:spPr bwMode="auto">
          <a:xfrm>
            <a:off x="2441456" y="4581128"/>
            <a:ext cx="3066648" cy="1152128"/>
          </a:xfrm>
          <a:prstGeom prst="cloudCallout">
            <a:avLst>
              <a:gd name="adj1" fmla="val 12173"/>
              <a:gd name="adj2" fmla="val -1361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/>
                </a:solidFill>
                <a:latin typeface="Rdg Vesta" pitchFamily="2" charset="0"/>
              </a:rPr>
              <a:t>Can I fit in??</a:t>
            </a:r>
            <a:endParaRPr lang="en-GB" dirty="0">
              <a:solidFill>
                <a:schemeClr val="tx1"/>
              </a:solidFill>
              <a:latin typeface="Rdg Vesta" pitchFamily="2" charset="0"/>
            </a:endParaRPr>
          </a:p>
        </p:txBody>
      </p:sp>
      <p:sp>
        <p:nvSpPr>
          <p:cNvPr id="31" name="Cloud Callout 30"/>
          <p:cNvSpPr/>
          <p:nvPr/>
        </p:nvSpPr>
        <p:spPr bwMode="auto">
          <a:xfrm>
            <a:off x="5347604" y="5301208"/>
            <a:ext cx="3066648" cy="1152128"/>
          </a:xfrm>
          <a:prstGeom prst="cloudCallout">
            <a:avLst>
              <a:gd name="adj1" fmla="val -78595"/>
              <a:gd name="adj2" fmla="val -20387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tx1"/>
                </a:solidFill>
                <a:latin typeface="Rdg Vesta" pitchFamily="2" charset="0"/>
              </a:rPr>
              <a:t>Side? Place?</a:t>
            </a:r>
            <a:endParaRPr lang="en-GB" dirty="0">
              <a:solidFill>
                <a:schemeClr val="tx1"/>
              </a:solidFill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12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4: </a:t>
            </a:r>
            <a:r>
              <a:rPr lang="en-IN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Overtake</a:t>
            </a:r>
            <a:endParaRPr lang="en-GB" dirty="0"/>
          </a:p>
        </p:txBody>
      </p:sp>
      <p:pic>
        <p:nvPicPr>
          <p:cNvPr id="32" name="Picture 31" descr="figure 9(a) - overtaking behavi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348880"/>
            <a:ext cx="70567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329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4’: AM Jump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53784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5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urved Connector 7"/>
          <p:cNvCxnSpPr/>
          <p:nvPr/>
        </p:nvCxnSpPr>
        <p:spPr bwMode="auto">
          <a:xfrm rot="16200000" flipV="1">
            <a:off x="5103060" y="3059958"/>
            <a:ext cx="1188132" cy="198024"/>
          </a:xfrm>
          <a:prstGeom prst="curvedConnector3">
            <a:avLst>
              <a:gd name="adj1" fmla="val 50000"/>
            </a:avLst>
          </a:prstGeom>
          <a:ln w="508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5256076" y="2132856"/>
            <a:ext cx="684076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580114" y="2492897"/>
            <a:ext cx="0" cy="1440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584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5-7: Single Lane </a:t>
            </a:r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Overtake</a:t>
            </a:r>
            <a:endParaRPr lang="en-GB" dirty="0"/>
          </a:p>
        </p:txBody>
      </p:sp>
      <p:pic>
        <p:nvPicPr>
          <p:cNvPr id="5" name="Picture 4" descr="C:\Users\tj010708\Desktop\res\r3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7687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tj010708\Desktop\res\r4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676875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 bwMode="auto">
          <a:xfrm>
            <a:off x="899592" y="3284984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rPr>
              <a:t>Initiation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5896" y="3284984"/>
            <a:ext cx="18002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rPr>
              <a:t>Completion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87824" y="5373216"/>
            <a:ext cx="187220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rPr>
              <a:t>Cancellation</a:t>
            </a:r>
          </a:p>
        </p:txBody>
      </p:sp>
    </p:spTree>
    <p:extLst>
      <p:ext uri="{BB962C8B-B14F-4D97-AF65-F5344CB8AC3E}">
        <p14:creationId xmlns:p14="http://schemas.microsoft.com/office/powerpoint/2010/main" val="2466609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5’-7’: Exits and Returns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08607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57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572000" y="2132856"/>
            <a:ext cx="342038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2" name="Curved Connector 11"/>
          <p:cNvCxnSpPr/>
          <p:nvPr/>
        </p:nvCxnSpPr>
        <p:spPr bwMode="auto">
          <a:xfrm>
            <a:off x="4743019" y="2312876"/>
            <a:ext cx="2565285" cy="111612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7344816" y="2996952"/>
            <a:ext cx="1835696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dirty="0" smtClean="0"/>
              <a:t>MR Exit</a:t>
            </a:r>
            <a:endParaRPr lang="en-GB" dirty="0"/>
          </a:p>
        </p:txBody>
      </p:sp>
      <p:cxnSp>
        <p:nvCxnSpPr>
          <p:cNvPr id="14" name="Curved Connector 13"/>
          <p:cNvCxnSpPr/>
          <p:nvPr/>
        </p:nvCxnSpPr>
        <p:spPr bwMode="auto">
          <a:xfrm rot="10800000">
            <a:off x="1043608" y="3933056"/>
            <a:ext cx="1656184" cy="72008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 bwMode="auto">
          <a:xfrm>
            <a:off x="1095236" y="4653136"/>
            <a:ext cx="1721569" cy="19802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4536504" y="1412776"/>
            <a:ext cx="1835696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dirty="0" smtClean="0"/>
              <a:t>MR Initiation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77388" y="3037520"/>
            <a:ext cx="1835696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dirty="0" smtClean="0"/>
              <a:t>MA Initiation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6004" y="4543718"/>
            <a:ext cx="1835696" cy="7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2" charset="0"/>
              </a:defRPr>
            </a:lvl9pPr>
          </a:lstStyle>
          <a:p>
            <a:r>
              <a:rPr lang="en-GB" dirty="0" smtClean="0"/>
              <a:t>MA 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387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run </a:t>
            </a:r>
            <a:r>
              <a:rPr lang="en-US" dirty="0"/>
              <a:t>t</a:t>
            </a:r>
            <a:r>
              <a:rPr lang="en-US" dirty="0" smtClean="0"/>
              <a:t>hrough the background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00200"/>
            <a:ext cx="2448198" cy="604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i="1" dirty="0" smtClean="0"/>
              <a:t>The Problem</a:t>
            </a:r>
            <a:endParaRPr lang="en-US" i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3848" y="3861776"/>
            <a:ext cx="2448198" cy="11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/>
              <a:t>2. </a:t>
            </a:r>
            <a:r>
              <a:rPr lang="en-US" i="1" dirty="0" smtClean="0"/>
              <a:t>The Traffic</a:t>
            </a:r>
          </a:p>
          <a:p>
            <a:pPr marL="0" indent="0" algn="ctr">
              <a:buFontTx/>
              <a:buNone/>
            </a:pPr>
            <a:r>
              <a:rPr lang="en-US" dirty="0" smtClean="0"/>
              <a:t>(Speed Lanes)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3014" y="5400639"/>
            <a:ext cx="1679426" cy="104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>
              <a:buFontTx/>
              <a:buNone/>
            </a:pPr>
            <a:r>
              <a:rPr lang="en-US" i="1" dirty="0" smtClean="0"/>
              <a:t>3. The Transition</a:t>
            </a:r>
            <a:endParaRPr lang="en-US" i="1" dirty="0"/>
          </a:p>
        </p:txBody>
      </p:sp>
      <p:pic>
        <p:nvPicPr>
          <p:cNvPr id="535556" name="Picture 4" descr="C:\Users\kala\Desktop\motorway-traff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1" y="3284984"/>
            <a:ext cx="2808312" cy="17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6546830"/>
            <a:ext cx="5137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/>
              <a:t>Image Courtesy: railway-technical.com, blogs.abc.net.au/</a:t>
            </a:r>
            <a:endParaRPr lang="en-GB" sz="1600" dirty="0"/>
          </a:p>
        </p:txBody>
      </p:sp>
      <p:pic>
        <p:nvPicPr>
          <p:cNvPr id="535557" name="Picture 5" descr="C:\Users\kala\Desktop\india_traff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2095"/>
            <a:ext cx="2459623" cy="18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9129399"/>
              </p:ext>
            </p:extLst>
          </p:nvPr>
        </p:nvGraphicFramePr>
        <p:xfrm>
          <a:off x="538986" y="5228146"/>
          <a:ext cx="6096000" cy="151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 descr="C:\Users\tj010708\Desktop\space\ov-tr.bmp"/>
          <p:cNvPicPr/>
          <p:nvPr/>
        </p:nvPicPr>
        <p:blipFill>
          <a:blip r:embed="rId9" cstate="print"/>
          <a:srcRect l="13614" t="6188" r="30361" b="21287"/>
          <a:stretch>
            <a:fillRect/>
          </a:stretch>
        </p:blipFill>
        <p:spPr bwMode="auto">
          <a:xfrm>
            <a:off x="3092904" y="1340768"/>
            <a:ext cx="3645011" cy="18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923928" y="2492896"/>
            <a:ext cx="198040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12803" y="2511969"/>
            <a:ext cx="198040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52120" y="1484784"/>
            <a:ext cx="198040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8: </a:t>
            </a:r>
            <a:r>
              <a:rPr lang="en-I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 Overtaken</a:t>
            </a:r>
            <a:endParaRPr lang="en-GB" dirty="0"/>
          </a:p>
        </p:txBody>
      </p:sp>
      <p:pic>
        <p:nvPicPr>
          <p:cNvPr id="6" name="Picture 5" descr="figure 9(b) - overtaking behavi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9724"/>
            <a:ext cx="6120680" cy="149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igure 9(c) - overtaking behavi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633670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042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8’: CB Condensation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83696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9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580112" y="3140968"/>
            <a:ext cx="342038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274078" y="299695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23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9: </a:t>
            </a:r>
            <a:r>
              <a:rPr lang="en-IN" dirty="0" smtClean="0"/>
              <a:t>Maintain Separation Steer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215971" y="2493647"/>
            <a:ext cx="5732293" cy="1916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66702" y="3409294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31094" y="3842872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22995" y="2667902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80751" y="3887695"/>
            <a:ext cx="542244" cy="34851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718506" y="3817749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5459" y="2667903"/>
            <a:ext cx="542244" cy="348512"/>
          </a:xfrm>
          <a:prstGeom prst="ellipse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28680" y="2881191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47604" y="3426579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73299" y="327780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flipV="1">
            <a:off x="4283968" y="2848592"/>
            <a:ext cx="648072" cy="652416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4932040" y="3068960"/>
            <a:ext cx="72008" cy="235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4190210" y="2981028"/>
            <a:ext cx="44098" cy="4282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4266874" y="3581319"/>
            <a:ext cx="10795" cy="387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7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9’: </a:t>
            </a:r>
            <a:r>
              <a:rPr lang="en-GB" dirty="0" err="1" smtClean="0"/>
              <a:t>ImH</a:t>
            </a:r>
            <a:r>
              <a:rPr lang="en-GB" dirty="0" smtClean="0"/>
              <a:t>/HS Shift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4921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2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513203" y="3140968"/>
            <a:ext cx="426949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92133" y="3140968"/>
            <a:ext cx="558063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339634" y="299695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13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10: </a:t>
            </a:r>
            <a:r>
              <a:rPr lang="en-IN" dirty="0" smtClean="0"/>
              <a:t>Slow Down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215971" y="2493647"/>
            <a:ext cx="5732293" cy="1916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66702" y="3409294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31094" y="3842872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22995" y="2667902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80751" y="3887695"/>
            <a:ext cx="542244" cy="34851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06547" y="3884152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919088" y="2927669"/>
            <a:ext cx="542244" cy="348512"/>
          </a:xfrm>
          <a:prstGeom prst="ellipse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28680" y="2881191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47604" y="3426579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73299" y="327780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4190210" y="3195161"/>
            <a:ext cx="22049" cy="2141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 flipH="1">
            <a:off x="3718506" y="3581319"/>
            <a:ext cx="5591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auto">
          <a:xfrm>
            <a:off x="3539873" y="2549646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277669" y="3735805"/>
            <a:ext cx="22049" cy="2141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53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10’: </a:t>
            </a:r>
            <a:r>
              <a:rPr lang="en-GB" dirty="0" err="1" smtClean="0"/>
              <a:t>CjS</a:t>
            </a:r>
            <a:r>
              <a:rPr lang="en-GB" dirty="0" smtClean="0"/>
              <a:t> Retrieval 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41815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7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896272" y="4495237"/>
            <a:ext cx="539824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" name="Curved Connector 7"/>
          <p:cNvCxnSpPr/>
          <p:nvPr/>
        </p:nvCxnSpPr>
        <p:spPr bwMode="auto">
          <a:xfrm rot="16200000" flipV="1">
            <a:off x="4637675" y="4119645"/>
            <a:ext cx="792088" cy="274893"/>
          </a:xfrm>
          <a:prstGeom prst="curvedConnector3">
            <a:avLst>
              <a:gd name="adj1" fmla="val 50000"/>
            </a:avLst>
          </a:prstGeom>
          <a:ln w="508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H="1">
            <a:off x="5148064" y="4509120"/>
            <a:ext cx="1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11: </a:t>
            </a:r>
            <a:r>
              <a:rPr lang="en-IN" dirty="0" smtClean="0"/>
              <a:t>Discover Conflicting Interests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215971" y="2493647"/>
            <a:ext cx="5732293" cy="1916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66702" y="3409294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31094" y="3842872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222995" y="2667902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680751" y="3887695"/>
            <a:ext cx="542244" cy="34851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006547" y="3884152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06548" y="2735620"/>
            <a:ext cx="542244" cy="348512"/>
          </a:xfrm>
          <a:prstGeom prst="ellipse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28680" y="2881191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47604" y="3426579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173299" y="327780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5" name="Arc 34"/>
          <p:cNvSpPr/>
          <p:nvPr/>
        </p:nvSpPr>
        <p:spPr bwMode="auto">
          <a:xfrm>
            <a:off x="4173216" y="2867750"/>
            <a:ext cx="648072" cy="522768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6" name="Arc 35"/>
          <p:cNvSpPr/>
          <p:nvPr/>
        </p:nvSpPr>
        <p:spPr bwMode="auto">
          <a:xfrm flipV="1">
            <a:off x="4224755" y="2983987"/>
            <a:ext cx="648072" cy="652416"/>
          </a:xfrm>
          <a:prstGeom prst="arc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860032" y="3212976"/>
            <a:ext cx="72008" cy="232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4788024" y="2996952"/>
            <a:ext cx="144016" cy="19586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21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11’: MS/MS Confusion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20086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8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483768" y="5157192"/>
            <a:ext cx="360040" cy="360040"/>
          </a:xfrm>
          <a:prstGeom prst="rect">
            <a:avLst/>
          </a:prstGeom>
          <a:solidFill>
            <a:schemeClr val="lt1">
              <a:alpha val="0"/>
            </a:schemeClr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90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12: </a:t>
            </a:r>
            <a:r>
              <a:rPr lang="en-IN" dirty="0" smtClean="0"/>
              <a:t>Travel Straight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215971" y="2493647"/>
            <a:ext cx="5732293" cy="1916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66702" y="3409294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31094" y="3842872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22995" y="2667902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80751" y="3887695"/>
            <a:ext cx="542244" cy="34851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06547" y="3884152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957748" y="2780928"/>
            <a:ext cx="542244" cy="348512"/>
          </a:xfrm>
          <a:prstGeom prst="ellipse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28680" y="2881191"/>
            <a:ext cx="542244" cy="3485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47604" y="3426579"/>
            <a:ext cx="542244" cy="34851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173299" y="3277800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277670" y="3581319"/>
            <a:ext cx="798386" cy="2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47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12’: Stay at your place!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81342"/>
              </p:ext>
            </p:extLst>
          </p:nvPr>
        </p:nvGraphicFramePr>
        <p:xfrm>
          <a:off x="2051720" y="1700808"/>
          <a:ext cx="4176464" cy="464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8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176464" cy="46420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87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Rahul Kala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6145924"/>
              </p:ext>
            </p:extLst>
          </p:nvPr>
        </p:nvGraphicFramePr>
        <p:xfrm>
          <a:off x="539552" y="2420888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14 November 2012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42634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v/s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4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Summarize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5395981"/>
              </p:ext>
            </p:extLst>
          </p:nvPr>
        </p:nvGraphicFramePr>
        <p:xfrm>
          <a:off x="1043608" y="1556792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94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Summarize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3276061"/>
              </p:ext>
            </p:extLst>
          </p:nvPr>
        </p:nvGraphicFramePr>
        <p:xfrm>
          <a:off x="1043608" y="1556792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80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Summarize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5696827"/>
              </p:ext>
            </p:extLst>
          </p:nvPr>
        </p:nvGraphicFramePr>
        <p:xfrm>
          <a:off x="1043608" y="1556792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81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Some Robotics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666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since one turn at a time is modelled</a:t>
            </a:r>
            <a:endParaRPr lang="en-GB" i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215971" y="2493647"/>
            <a:ext cx="5732293" cy="323960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56776" y="2680911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55976" y="2671854"/>
            <a:ext cx="720080" cy="61313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3" name="Curved Connector 12"/>
          <p:cNvCxnSpPr>
            <a:stCxn id="9" idx="6"/>
          </p:cNvCxnSpPr>
          <p:nvPr/>
        </p:nvCxnSpPr>
        <p:spPr bwMode="auto">
          <a:xfrm>
            <a:off x="2599020" y="2855167"/>
            <a:ext cx="2116996" cy="573833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 bwMode="auto">
          <a:xfrm>
            <a:off x="2611596" y="2855167"/>
            <a:ext cx="2116996" cy="860749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9" idx="6"/>
          </p:cNvCxnSpPr>
          <p:nvPr/>
        </p:nvCxnSpPr>
        <p:spPr bwMode="auto">
          <a:xfrm>
            <a:off x="2599020" y="2855167"/>
            <a:ext cx="2129572" cy="1184602"/>
          </a:xfrm>
          <a:prstGeom prst="curved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 bwMode="auto">
          <a:xfrm>
            <a:off x="2611596" y="2855167"/>
            <a:ext cx="2158626" cy="1471518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770222" y="3284984"/>
            <a:ext cx="0" cy="43093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4932040" y="3284984"/>
            <a:ext cx="0" cy="1041701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1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pic>
        <p:nvPicPr>
          <p:cNvPr id="5" name="Picture 4" descr="c"/>
          <p:cNvPicPr/>
          <p:nvPr/>
        </p:nvPicPr>
        <p:blipFill>
          <a:blip r:embed="rId2" cstate="print"/>
          <a:srcRect l="8765" t="5383" r="9093" b="10092"/>
          <a:stretch>
            <a:fillRect/>
          </a:stretch>
        </p:blipFill>
        <p:spPr bwMode="auto">
          <a:xfrm>
            <a:off x="827584" y="1628800"/>
            <a:ext cx="65527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860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since one turn at a time is modelled</a:t>
            </a:r>
            <a:endParaRPr lang="en-GB" i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215971" y="2493647"/>
            <a:ext cx="5732293" cy="20154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56776" y="2680911"/>
            <a:ext cx="542244" cy="3485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3" name="Curved Connector 12"/>
          <p:cNvCxnSpPr>
            <a:stCxn id="9" idx="6"/>
          </p:cNvCxnSpPr>
          <p:nvPr/>
        </p:nvCxnSpPr>
        <p:spPr bwMode="auto">
          <a:xfrm>
            <a:off x="2599020" y="2855167"/>
            <a:ext cx="4205228" cy="735759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 bwMode="auto">
          <a:xfrm>
            <a:off x="2611596" y="2855167"/>
            <a:ext cx="2752492" cy="735759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9" idx="6"/>
          </p:cNvCxnSpPr>
          <p:nvPr/>
        </p:nvCxnSpPr>
        <p:spPr bwMode="auto">
          <a:xfrm>
            <a:off x="2599020" y="2855167"/>
            <a:ext cx="1756956" cy="735759"/>
          </a:xfrm>
          <a:prstGeom prst="curvedConnector3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 bwMode="auto">
          <a:xfrm>
            <a:off x="2611596" y="2855167"/>
            <a:ext cx="937910" cy="735759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2611596" y="3788482"/>
            <a:ext cx="1744380" cy="7256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0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Bounds</a:t>
            </a:r>
            <a:endParaRPr lang="en-GB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Rdg Vesta" pitchFamily="2" charset="0"/>
                <a:ea typeface="+mn-ea"/>
                <a:cs typeface="+mn-cs"/>
              </a:defRPr>
            </a:lvl9pPr>
          </a:lstStyle>
          <a:p>
            <a:fld id="{E09990FA-738A-40C1-A471-FB4880658061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251122" y="2493646"/>
            <a:ext cx="5732293" cy="16554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447574" y="2528807"/>
            <a:ext cx="1339388" cy="946772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403648" y="3002193"/>
            <a:ext cx="1339388" cy="9467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99602" y="2663207"/>
            <a:ext cx="835332" cy="631181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55676" y="3159988"/>
            <a:ext cx="835332" cy="631181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43771" y="3295714"/>
            <a:ext cx="417666" cy="31559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66302" y="2825378"/>
            <a:ext cx="417666" cy="31559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74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24128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Image Courtesy: wikimedia.org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8913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306" y="2680320"/>
            <a:ext cx="7931150" cy="2404864"/>
          </a:xfrm>
        </p:spPr>
        <p:txBody>
          <a:bodyPr/>
          <a:lstStyle/>
          <a:p>
            <a:pPr marL="0" indent="0">
              <a:buNone/>
            </a:pPr>
            <a:r>
              <a:rPr lang="en-GB" sz="3200" i="1" dirty="0" smtClean="0"/>
              <a:t>All characters and acronyms used in this presentation are fictitious. Resemblance to any student studying or passed out is purely coincidental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99218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56631"/>
              </p:ext>
            </p:extLst>
          </p:nvPr>
        </p:nvGraphicFramePr>
        <p:xfrm>
          <a:off x="4716016" y="1556792"/>
          <a:ext cx="3960440" cy="440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58" r:id="rId3" imgW="17455043" imgH="19614815" progId="">
                  <p:embed/>
                </p:oleObj>
              </mc:Choice>
              <mc:Fallback>
                <p:oleObj r:id="rId3" imgW="17455043" imgH="19614815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556792"/>
                        <a:ext cx="3960440" cy="44012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488039" y="6186790"/>
            <a:ext cx="2404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 smtClean="0"/>
              <a:t>Image Courtesy: SSE, </a:t>
            </a:r>
            <a:r>
              <a:rPr lang="en-GB" sz="1600" dirty="0" err="1" smtClean="0"/>
              <a:t>UoR</a:t>
            </a:r>
            <a:endParaRPr lang="en-GB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44179" y="1407664"/>
            <a:ext cx="1571636" cy="4950294"/>
            <a:chOff x="1344179" y="1407664"/>
            <a:chExt cx="1571636" cy="4950294"/>
          </a:xfrm>
        </p:grpSpPr>
        <p:sp>
          <p:nvSpPr>
            <p:cNvPr id="9" name="Rectangle 8"/>
            <p:cNvSpPr/>
            <p:nvPr/>
          </p:nvSpPr>
          <p:spPr bwMode="auto">
            <a:xfrm rot="16200000">
              <a:off x="-345150" y="3096993"/>
              <a:ext cx="4950294" cy="15716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16200000">
              <a:off x="1874973" y="3501944"/>
              <a:ext cx="468271" cy="28575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16200000">
              <a:off x="2253052" y="1701947"/>
              <a:ext cx="468271" cy="28575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rot="16200000">
              <a:off x="1395795" y="5111300"/>
              <a:ext cx="468271" cy="28575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16200000">
              <a:off x="2395927" y="5579571"/>
              <a:ext cx="468271" cy="28575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16200000">
              <a:off x="2338577" y="3819807"/>
              <a:ext cx="468271" cy="28575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16200000">
              <a:off x="1395796" y="3736080"/>
              <a:ext cx="468271" cy="285752"/>
            </a:xfrm>
            <a:prstGeom prst="ellipse">
              <a:avLst/>
            </a:prstGeom>
            <a:solidFill>
              <a:srgbClr val="7EAF3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16200000">
              <a:off x="1610110" y="1936083"/>
              <a:ext cx="468271" cy="28575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16200000">
              <a:off x="2017849" y="2412950"/>
              <a:ext cx="468271" cy="285752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rot="16200000">
              <a:off x="1895862" y="5154217"/>
              <a:ext cx="468271" cy="28575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dg Vest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259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‘Cause’ of the Problem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0215774"/>
              </p:ext>
            </p:extLst>
          </p:nvPr>
        </p:nvGraphicFramePr>
        <p:xfrm>
          <a:off x="1187624" y="1628800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30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7656762"/>
              </p:ext>
            </p:extLst>
          </p:nvPr>
        </p:nvGraphicFramePr>
        <p:xfrm>
          <a:off x="1043608" y="1556792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87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Approach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9030656"/>
              </p:ext>
            </p:extLst>
          </p:nvPr>
        </p:nvGraphicFramePr>
        <p:xfrm>
          <a:off x="152400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148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1: Obstacle Avoidance </a:t>
            </a:r>
            <a:endParaRPr lang="en-GB" dirty="0"/>
          </a:p>
        </p:txBody>
      </p:sp>
      <p:pic>
        <p:nvPicPr>
          <p:cNvPr id="5" name="Picture 4" descr="figure 8(a) - obstacle avoid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6004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igure 8(c) - obstacle avoid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49080"/>
            <a:ext cx="55085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61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263</TotalTime>
  <Words>432</Words>
  <Application>Microsoft Office PowerPoint</Application>
  <PresentationFormat>On-screen Show (4:3)</PresentationFormat>
  <Paragraphs>116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Rdg Vesta</vt:lpstr>
      <vt:lpstr>Rdg_PP_without_R_WHITE_slides</vt:lpstr>
      <vt:lpstr>Motion Planning of Autonomous Vehicles</vt:lpstr>
      <vt:lpstr>A run through the background</vt:lpstr>
      <vt:lpstr>PowerPoint Presentation</vt:lpstr>
      <vt:lpstr>Disclaimer</vt:lpstr>
      <vt:lpstr>The Problem</vt:lpstr>
      <vt:lpstr>The ‘Cause’ of the Problem</vt:lpstr>
      <vt:lpstr>Objectives</vt:lpstr>
      <vt:lpstr>The Approach</vt:lpstr>
      <vt:lpstr>Rule 1: Obstacle Avoidance </vt:lpstr>
      <vt:lpstr>Rule 1’: JR Replacement</vt:lpstr>
      <vt:lpstr>Rule 2: Centring</vt:lpstr>
      <vt:lpstr>Rule 2’: CK Expansion</vt:lpstr>
      <vt:lpstr>Rule 3: Lane Change</vt:lpstr>
      <vt:lpstr>Rule 3’: S-P-R-E-A-D Meetings</vt:lpstr>
      <vt:lpstr>Rule 4: Overtake</vt:lpstr>
      <vt:lpstr>Rule 4: Overtake</vt:lpstr>
      <vt:lpstr>Rule 4’: AM Jump</vt:lpstr>
      <vt:lpstr>Rule 5-7: Single Lane Overtake</vt:lpstr>
      <vt:lpstr>Rule 5’-7’: Exits and Returns</vt:lpstr>
      <vt:lpstr>Rule 8: Be Overtaken</vt:lpstr>
      <vt:lpstr>Rule 8’: CB Condensation</vt:lpstr>
      <vt:lpstr>Rule 9: Maintain Separation Steer</vt:lpstr>
      <vt:lpstr>Rule 9’: ImH/HS Shift</vt:lpstr>
      <vt:lpstr>Rule 10: Slow Down</vt:lpstr>
      <vt:lpstr>Rule 10’: CjS Retrieval </vt:lpstr>
      <vt:lpstr>Rule 11: Discover Conflicting Interests</vt:lpstr>
      <vt:lpstr>Rule 11’: MS/MS Confusion</vt:lpstr>
      <vt:lpstr>Rule 12: Travel Straight</vt:lpstr>
      <vt:lpstr>Rule 12’: Stay at your place!</vt:lpstr>
      <vt:lpstr>To Summarize</vt:lpstr>
      <vt:lpstr>To Summarize</vt:lpstr>
      <vt:lpstr>To Summarize</vt:lpstr>
      <vt:lpstr>And Some Robotics</vt:lpstr>
      <vt:lpstr>Choices</vt:lpstr>
      <vt:lpstr>Choices</vt:lpstr>
      <vt:lpstr>Choices</vt:lpstr>
      <vt:lpstr>Bounds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</dc:creator>
  <cp:lastModifiedBy>kala</cp:lastModifiedBy>
  <cp:revision>118</cp:revision>
  <cp:lastPrinted>2006-09-19T14:59:33Z</cp:lastPrinted>
  <dcterms:created xsi:type="dcterms:W3CDTF">2012-11-13T21:52:49Z</dcterms:created>
  <dcterms:modified xsi:type="dcterms:W3CDTF">2014-04-15T12:01:38Z</dcterms:modified>
</cp:coreProperties>
</file>