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88" r:id="rId4"/>
    <p:sldId id="289" r:id="rId5"/>
    <p:sldId id="290" r:id="rId6"/>
    <p:sldId id="291" r:id="rId7"/>
    <p:sldId id="292" r:id="rId8"/>
    <p:sldId id="294" r:id="rId9"/>
    <p:sldId id="293" r:id="rId10"/>
    <p:sldId id="297" r:id="rId11"/>
    <p:sldId id="298" r:id="rId12"/>
    <p:sldId id="299" r:id="rId13"/>
    <p:sldId id="300" r:id="rId14"/>
    <p:sldId id="301" r:id="rId15"/>
    <p:sldId id="302" r:id="rId16"/>
    <p:sldId id="303" r:id="rId17"/>
    <p:sldId id="305" r:id="rId18"/>
    <p:sldId id="304" r:id="rId19"/>
    <p:sldId id="26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p:cViewPr varScale="1">
        <p:scale>
          <a:sx n="87" d="100"/>
          <a:sy n="87" d="100"/>
        </p:scale>
        <p:origin x="15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E5B653-E141-4790-8083-C13F2BF7F4F9}"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8C181DFF-3373-4C1B-9030-51A9E3CB4AFB}">
      <dgm:prSet phldrT="[Text]"/>
      <dgm:spPr/>
      <dgm:t>
        <a:bodyPr/>
        <a:lstStyle/>
        <a:p>
          <a:r>
            <a:rPr lang="en-US" dirty="0" smtClean="0"/>
            <a:t>Rahul Kala Task 1</a:t>
          </a:r>
          <a:endParaRPr lang="en-US" dirty="0"/>
        </a:p>
      </dgm:t>
    </dgm:pt>
    <dgm:pt modelId="{EF615010-F46A-4E2A-869C-B58978C779C1}" type="parTrans" cxnId="{126A62B2-8CF9-4315-9999-31456F2359A8}">
      <dgm:prSet/>
      <dgm:spPr/>
      <dgm:t>
        <a:bodyPr/>
        <a:lstStyle/>
        <a:p>
          <a:endParaRPr lang="en-US"/>
        </a:p>
      </dgm:t>
    </dgm:pt>
    <dgm:pt modelId="{A476C6A6-573A-412A-B7BD-F887CA8358C9}" type="sibTrans" cxnId="{126A62B2-8CF9-4315-9999-31456F2359A8}">
      <dgm:prSet/>
      <dgm:spPr/>
      <dgm:t>
        <a:bodyPr/>
        <a:lstStyle/>
        <a:p>
          <a:endParaRPr lang="en-US"/>
        </a:p>
      </dgm:t>
    </dgm:pt>
    <dgm:pt modelId="{EDC159B6-C473-4466-866F-011D0E8E0B81}">
      <dgm:prSet phldrT="[Text]"/>
      <dgm:spPr/>
      <dgm:t>
        <a:bodyPr/>
        <a:lstStyle/>
        <a:p>
          <a:r>
            <a:rPr lang="en-US" dirty="0" smtClean="0"/>
            <a:t>Get coffee from the machine </a:t>
          </a:r>
          <a:endParaRPr lang="en-US" dirty="0"/>
        </a:p>
      </dgm:t>
    </dgm:pt>
    <dgm:pt modelId="{AF5A29D6-0EA5-4968-8EB3-69A87477766B}" type="parTrans" cxnId="{64F7F2A5-9640-4D16-A212-B26EC4BC129F}">
      <dgm:prSet/>
      <dgm:spPr/>
      <dgm:t>
        <a:bodyPr/>
        <a:lstStyle/>
        <a:p>
          <a:endParaRPr lang="en-US"/>
        </a:p>
      </dgm:t>
    </dgm:pt>
    <dgm:pt modelId="{7E797304-3BE1-4A6D-8531-D9D37D12A743}" type="sibTrans" cxnId="{64F7F2A5-9640-4D16-A212-B26EC4BC129F}">
      <dgm:prSet/>
      <dgm:spPr/>
      <dgm:t>
        <a:bodyPr/>
        <a:lstStyle/>
        <a:p>
          <a:endParaRPr lang="en-US"/>
        </a:p>
      </dgm:t>
    </dgm:pt>
    <dgm:pt modelId="{8895BD04-621A-488B-A686-4836064AC6DB}">
      <dgm:prSet phldrT="[Text]"/>
      <dgm:spPr/>
      <dgm:t>
        <a:bodyPr/>
        <a:lstStyle/>
        <a:p>
          <a:r>
            <a:rPr lang="en-US" dirty="0" smtClean="0"/>
            <a:t>Rahul Kala Task 2</a:t>
          </a:r>
          <a:endParaRPr lang="en-US" dirty="0"/>
        </a:p>
      </dgm:t>
    </dgm:pt>
    <dgm:pt modelId="{774FF692-93E4-468D-AD4B-A32F715DB5C9}" type="parTrans" cxnId="{AF6A3741-4E66-4ECC-8EA6-37B36C3005E1}">
      <dgm:prSet/>
      <dgm:spPr/>
      <dgm:t>
        <a:bodyPr/>
        <a:lstStyle/>
        <a:p>
          <a:endParaRPr lang="en-US"/>
        </a:p>
      </dgm:t>
    </dgm:pt>
    <dgm:pt modelId="{36A2048E-A4C2-40D1-8558-B96B799CE8C2}" type="sibTrans" cxnId="{AF6A3741-4E66-4ECC-8EA6-37B36C3005E1}">
      <dgm:prSet/>
      <dgm:spPr/>
      <dgm:t>
        <a:bodyPr/>
        <a:lstStyle/>
        <a:p>
          <a:endParaRPr lang="en-US"/>
        </a:p>
      </dgm:t>
    </dgm:pt>
    <dgm:pt modelId="{95D04004-E2CF-4100-86AA-623C4C8DC937}">
      <dgm:prSet phldrT="[Text]"/>
      <dgm:spPr/>
      <dgm:t>
        <a:bodyPr/>
        <a:lstStyle/>
        <a:p>
          <a:r>
            <a:rPr lang="en-US" dirty="0" smtClean="0"/>
            <a:t>Make payment for banquet dinner; THEN</a:t>
          </a:r>
          <a:endParaRPr lang="en-US" dirty="0"/>
        </a:p>
      </dgm:t>
    </dgm:pt>
    <dgm:pt modelId="{EFCB04BC-BCEA-4E3D-8058-EA777C1A5BD0}" type="parTrans" cxnId="{322CED34-BCEA-414A-A11F-7D6C0E1C29D1}">
      <dgm:prSet/>
      <dgm:spPr/>
      <dgm:t>
        <a:bodyPr/>
        <a:lstStyle/>
        <a:p>
          <a:endParaRPr lang="en-US"/>
        </a:p>
      </dgm:t>
    </dgm:pt>
    <dgm:pt modelId="{4E77B4F1-75F2-4D99-9342-C9A27043F200}" type="sibTrans" cxnId="{322CED34-BCEA-414A-A11F-7D6C0E1C29D1}">
      <dgm:prSet/>
      <dgm:spPr/>
      <dgm:t>
        <a:bodyPr/>
        <a:lstStyle/>
        <a:p>
          <a:endParaRPr lang="en-US"/>
        </a:p>
      </dgm:t>
    </dgm:pt>
    <dgm:pt modelId="{8EA6AD4F-81DC-4359-B72D-EC7F1B7A1C21}">
      <dgm:prSet phldrT="[Text]"/>
      <dgm:spPr/>
      <dgm:t>
        <a:bodyPr/>
        <a:lstStyle/>
        <a:p>
          <a:r>
            <a:rPr lang="en-US" dirty="0" smtClean="0"/>
            <a:t>Panel Chair Task 1</a:t>
          </a:r>
          <a:endParaRPr lang="en-US" dirty="0"/>
        </a:p>
      </dgm:t>
    </dgm:pt>
    <dgm:pt modelId="{DFA4A975-5AD6-42FD-B80D-EE7A826D11F1}" type="parTrans" cxnId="{95EE9095-2B93-4ACA-B913-7584442677BC}">
      <dgm:prSet/>
      <dgm:spPr/>
      <dgm:t>
        <a:bodyPr/>
        <a:lstStyle/>
        <a:p>
          <a:endParaRPr lang="en-US"/>
        </a:p>
      </dgm:t>
    </dgm:pt>
    <dgm:pt modelId="{4722050F-9C74-438D-9AA6-9A9D6BBFF43E}" type="sibTrans" cxnId="{95EE9095-2B93-4ACA-B913-7584442677BC}">
      <dgm:prSet/>
      <dgm:spPr/>
      <dgm:t>
        <a:bodyPr/>
        <a:lstStyle/>
        <a:p>
          <a:endParaRPr lang="en-US"/>
        </a:p>
      </dgm:t>
    </dgm:pt>
    <dgm:pt modelId="{8F48DC52-995E-413E-AD86-BCECE07C6721}">
      <dgm:prSet phldrT="[Text]"/>
      <dgm:spPr/>
      <dgm:t>
        <a:bodyPr/>
        <a:lstStyle/>
        <a:p>
          <a:r>
            <a:rPr lang="en-US" dirty="0" smtClean="0"/>
            <a:t>Panel Chair Task 2</a:t>
          </a:r>
          <a:endParaRPr lang="en-US" dirty="0"/>
        </a:p>
      </dgm:t>
    </dgm:pt>
    <dgm:pt modelId="{21B64673-F6B2-446B-94BB-8AFC5F27DC25}" type="parTrans" cxnId="{F045D9F3-EF39-4B7F-910A-D0BF97E36506}">
      <dgm:prSet/>
      <dgm:spPr/>
      <dgm:t>
        <a:bodyPr/>
        <a:lstStyle/>
        <a:p>
          <a:endParaRPr lang="en-US"/>
        </a:p>
      </dgm:t>
    </dgm:pt>
    <dgm:pt modelId="{B2947336-628E-406C-8156-67B6CEC8013A}" type="sibTrans" cxnId="{F045D9F3-EF39-4B7F-910A-D0BF97E36506}">
      <dgm:prSet/>
      <dgm:spPr/>
      <dgm:t>
        <a:bodyPr/>
        <a:lstStyle/>
        <a:p>
          <a:endParaRPr lang="en-US"/>
        </a:p>
      </dgm:t>
    </dgm:pt>
    <dgm:pt modelId="{090C3503-C057-479A-8C71-E8525590EF69}">
      <dgm:prSet phldrT="[Text]"/>
      <dgm:spPr/>
      <dgm:t>
        <a:bodyPr/>
        <a:lstStyle/>
        <a:p>
          <a:r>
            <a:rPr lang="en-US" dirty="0" smtClean="0"/>
            <a:t>Take session report to give to either of general chairs THEN</a:t>
          </a:r>
          <a:endParaRPr lang="en-US" dirty="0"/>
        </a:p>
      </dgm:t>
    </dgm:pt>
    <dgm:pt modelId="{2A0CFEDB-14D2-4E81-8DF0-FC5D386E1C9E}" type="parTrans" cxnId="{CFE804F7-2D39-4E12-BFB1-444B7F79652C}">
      <dgm:prSet/>
      <dgm:spPr/>
      <dgm:t>
        <a:bodyPr/>
        <a:lstStyle/>
        <a:p>
          <a:endParaRPr lang="en-US"/>
        </a:p>
      </dgm:t>
    </dgm:pt>
    <dgm:pt modelId="{D3C26C94-5EDA-44DD-9EF9-E17185AB5BFD}" type="sibTrans" cxnId="{CFE804F7-2D39-4E12-BFB1-444B7F79652C}">
      <dgm:prSet/>
      <dgm:spPr/>
      <dgm:t>
        <a:bodyPr/>
        <a:lstStyle/>
        <a:p>
          <a:endParaRPr lang="en-US"/>
        </a:p>
      </dgm:t>
    </dgm:pt>
    <dgm:pt modelId="{4CEB748B-5094-4C4C-896A-EB4547B61447}">
      <dgm:prSet phldrT="[Text]"/>
      <dgm:spPr/>
      <dgm:t>
        <a:bodyPr/>
        <a:lstStyle/>
        <a:p>
          <a:r>
            <a:rPr lang="en-US" dirty="0" smtClean="0"/>
            <a:t>Get coffee from the machine </a:t>
          </a:r>
          <a:endParaRPr lang="en-US" dirty="0"/>
        </a:p>
      </dgm:t>
    </dgm:pt>
    <dgm:pt modelId="{24BA9D96-97C0-45CB-A64C-1AC986585B77}" type="parTrans" cxnId="{60A3BA82-9D62-40C0-9D45-50509630F3E9}">
      <dgm:prSet/>
      <dgm:spPr/>
      <dgm:t>
        <a:bodyPr/>
        <a:lstStyle/>
        <a:p>
          <a:endParaRPr lang="en-US"/>
        </a:p>
      </dgm:t>
    </dgm:pt>
    <dgm:pt modelId="{8C078AE8-3C24-438B-830A-E994D1D044FB}" type="sibTrans" cxnId="{60A3BA82-9D62-40C0-9D45-50509630F3E9}">
      <dgm:prSet/>
      <dgm:spPr/>
      <dgm:t>
        <a:bodyPr/>
        <a:lstStyle/>
        <a:p>
          <a:endParaRPr lang="en-US"/>
        </a:p>
      </dgm:t>
    </dgm:pt>
    <dgm:pt modelId="{74CE5ED4-EFEB-49FE-A768-E972F8A61885}">
      <dgm:prSet phldrT="[Text]"/>
      <dgm:spPr/>
      <dgm:t>
        <a:bodyPr/>
        <a:lstStyle/>
        <a:p>
          <a:r>
            <a:rPr lang="en-US" dirty="0" smtClean="0"/>
            <a:t>Get permission from any two of 3 registration chairs and any one of general chair; THEN</a:t>
          </a:r>
          <a:endParaRPr lang="en-US" dirty="0"/>
        </a:p>
      </dgm:t>
    </dgm:pt>
    <dgm:pt modelId="{A6398BF0-4B71-4EC7-BA58-9A0D6E2E0B17}" type="parTrans" cxnId="{B52C3D37-6B37-4D24-93F0-31DAD3371E8F}">
      <dgm:prSet/>
      <dgm:spPr/>
      <dgm:t>
        <a:bodyPr/>
        <a:lstStyle/>
        <a:p>
          <a:endParaRPr lang="en-US"/>
        </a:p>
      </dgm:t>
    </dgm:pt>
    <dgm:pt modelId="{C8C16B51-98E0-43F8-B7FE-D33F2B4990B0}" type="sibTrans" cxnId="{B52C3D37-6B37-4D24-93F0-31DAD3371E8F}">
      <dgm:prSet/>
      <dgm:spPr/>
      <dgm:t>
        <a:bodyPr/>
        <a:lstStyle/>
        <a:p>
          <a:endParaRPr lang="en-US"/>
        </a:p>
      </dgm:t>
    </dgm:pt>
    <dgm:pt modelId="{F67A91B5-B9C2-48CE-9621-8275084C9863}">
      <dgm:prSet phldrT="[Text]"/>
      <dgm:spPr/>
      <dgm:t>
        <a:bodyPr/>
        <a:lstStyle/>
        <a:p>
          <a:r>
            <a:rPr lang="en-US" dirty="0" smtClean="0"/>
            <a:t>Report to registration desk to get banquet ticket THEN</a:t>
          </a:r>
          <a:endParaRPr lang="en-US" dirty="0"/>
        </a:p>
      </dgm:t>
    </dgm:pt>
    <dgm:pt modelId="{53B1B313-BFFA-4AEE-A0BE-6D7969105750}" type="parTrans" cxnId="{210E08B1-C5C0-4DCF-8BEF-4FFE8C723363}">
      <dgm:prSet/>
      <dgm:spPr/>
      <dgm:t>
        <a:bodyPr/>
        <a:lstStyle/>
        <a:p>
          <a:endParaRPr lang="en-US"/>
        </a:p>
      </dgm:t>
    </dgm:pt>
    <dgm:pt modelId="{CC64EDF3-5CA2-4CF5-AD9D-9D89F93E743E}" type="sibTrans" cxnId="{210E08B1-C5C0-4DCF-8BEF-4FFE8C723363}">
      <dgm:prSet/>
      <dgm:spPr/>
      <dgm:t>
        <a:bodyPr/>
        <a:lstStyle/>
        <a:p>
          <a:endParaRPr lang="en-US"/>
        </a:p>
      </dgm:t>
    </dgm:pt>
    <dgm:pt modelId="{55C03667-67C4-4AE0-8663-226EC1D2CAA3}">
      <dgm:prSet phldrT="[Text]"/>
      <dgm:spPr/>
      <dgm:t>
        <a:bodyPr/>
        <a:lstStyle/>
        <a:p>
          <a:r>
            <a:rPr lang="en-US" dirty="0" smtClean="0"/>
            <a:t>deliver to RK</a:t>
          </a:r>
          <a:endParaRPr lang="en-US" dirty="0"/>
        </a:p>
      </dgm:t>
    </dgm:pt>
    <dgm:pt modelId="{2F4F396E-F84F-4AAA-85EF-FD0F56B6EDD9}" type="parTrans" cxnId="{CA71A61A-98EA-4E80-B7A8-6B79C1D3DAD6}">
      <dgm:prSet/>
      <dgm:spPr/>
      <dgm:t>
        <a:bodyPr/>
        <a:lstStyle/>
        <a:p>
          <a:endParaRPr lang="en-US"/>
        </a:p>
      </dgm:t>
    </dgm:pt>
    <dgm:pt modelId="{0412D77E-242A-4691-923E-96BBB023F452}" type="sibTrans" cxnId="{CA71A61A-98EA-4E80-B7A8-6B79C1D3DAD6}">
      <dgm:prSet/>
      <dgm:spPr/>
      <dgm:t>
        <a:bodyPr/>
        <a:lstStyle/>
        <a:p>
          <a:endParaRPr lang="en-US"/>
        </a:p>
      </dgm:t>
    </dgm:pt>
    <dgm:pt modelId="{59D87763-234C-4EA9-980C-D79F43F42E94}">
      <dgm:prSet phldrT="[Text]"/>
      <dgm:spPr/>
      <dgm:t>
        <a:bodyPr/>
        <a:lstStyle/>
        <a:p>
          <a:r>
            <a:rPr lang="en-US" dirty="0" smtClean="0"/>
            <a:t>Submit session report to registration desk</a:t>
          </a:r>
          <a:endParaRPr lang="en-US" dirty="0"/>
        </a:p>
      </dgm:t>
    </dgm:pt>
    <dgm:pt modelId="{0CA558E7-A8DB-4863-836A-246EFBCC8219}" type="parTrans" cxnId="{98943AE5-44F5-4F24-8224-72957914E7E5}">
      <dgm:prSet/>
      <dgm:spPr/>
      <dgm:t>
        <a:bodyPr/>
        <a:lstStyle/>
        <a:p>
          <a:endParaRPr lang="en-US"/>
        </a:p>
      </dgm:t>
    </dgm:pt>
    <dgm:pt modelId="{E1BF45CB-67D9-416F-8387-8461AEB9559D}" type="sibTrans" cxnId="{98943AE5-44F5-4F24-8224-72957914E7E5}">
      <dgm:prSet/>
      <dgm:spPr/>
      <dgm:t>
        <a:bodyPr/>
        <a:lstStyle/>
        <a:p>
          <a:endParaRPr lang="en-US"/>
        </a:p>
      </dgm:t>
    </dgm:pt>
    <dgm:pt modelId="{FB90EAED-C6D2-47C5-A5C1-47FB5DC496A7}" type="pres">
      <dgm:prSet presAssocID="{75E5B653-E141-4790-8083-C13F2BF7F4F9}" presName="linear" presStyleCnt="0">
        <dgm:presLayoutVars>
          <dgm:animLvl val="lvl"/>
          <dgm:resizeHandles val="exact"/>
        </dgm:presLayoutVars>
      </dgm:prSet>
      <dgm:spPr/>
      <dgm:t>
        <a:bodyPr/>
        <a:lstStyle/>
        <a:p>
          <a:endParaRPr lang="en-US"/>
        </a:p>
      </dgm:t>
    </dgm:pt>
    <dgm:pt modelId="{0EAEC875-05BC-4FEC-8ECB-0D52191A6D1D}" type="pres">
      <dgm:prSet presAssocID="{8C181DFF-3373-4C1B-9030-51A9E3CB4AFB}" presName="parentText" presStyleLbl="node1" presStyleIdx="0" presStyleCnt="4">
        <dgm:presLayoutVars>
          <dgm:chMax val="0"/>
          <dgm:bulletEnabled val="1"/>
        </dgm:presLayoutVars>
      </dgm:prSet>
      <dgm:spPr/>
      <dgm:t>
        <a:bodyPr/>
        <a:lstStyle/>
        <a:p>
          <a:endParaRPr lang="en-US"/>
        </a:p>
      </dgm:t>
    </dgm:pt>
    <dgm:pt modelId="{0104FCA6-AB01-4C29-8E85-747EAAD5310A}" type="pres">
      <dgm:prSet presAssocID="{8C181DFF-3373-4C1B-9030-51A9E3CB4AFB}" presName="childText" presStyleLbl="revTx" presStyleIdx="0" presStyleCnt="4">
        <dgm:presLayoutVars>
          <dgm:bulletEnabled val="1"/>
        </dgm:presLayoutVars>
      </dgm:prSet>
      <dgm:spPr/>
      <dgm:t>
        <a:bodyPr/>
        <a:lstStyle/>
        <a:p>
          <a:endParaRPr lang="en-US"/>
        </a:p>
      </dgm:t>
    </dgm:pt>
    <dgm:pt modelId="{BC5B5175-7346-4D46-A136-CCE5AEFC5353}" type="pres">
      <dgm:prSet presAssocID="{8895BD04-621A-488B-A686-4836064AC6DB}" presName="parentText" presStyleLbl="node1" presStyleIdx="1" presStyleCnt="4">
        <dgm:presLayoutVars>
          <dgm:chMax val="0"/>
          <dgm:bulletEnabled val="1"/>
        </dgm:presLayoutVars>
      </dgm:prSet>
      <dgm:spPr/>
      <dgm:t>
        <a:bodyPr/>
        <a:lstStyle/>
        <a:p>
          <a:endParaRPr lang="en-US"/>
        </a:p>
      </dgm:t>
    </dgm:pt>
    <dgm:pt modelId="{E01DE9F3-CE67-4086-A61C-C759EB37EE90}" type="pres">
      <dgm:prSet presAssocID="{8895BD04-621A-488B-A686-4836064AC6DB}" presName="childText" presStyleLbl="revTx" presStyleIdx="1" presStyleCnt="4">
        <dgm:presLayoutVars>
          <dgm:bulletEnabled val="1"/>
        </dgm:presLayoutVars>
      </dgm:prSet>
      <dgm:spPr/>
      <dgm:t>
        <a:bodyPr/>
        <a:lstStyle/>
        <a:p>
          <a:endParaRPr lang="en-US"/>
        </a:p>
      </dgm:t>
    </dgm:pt>
    <dgm:pt modelId="{DDE0B37A-4AD6-4E09-9444-48EA88CE854E}" type="pres">
      <dgm:prSet presAssocID="{8EA6AD4F-81DC-4359-B72D-EC7F1B7A1C21}" presName="parentText" presStyleLbl="node1" presStyleIdx="2" presStyleCnt="4">
        <dgm:presLayoutVars>
          <dgm:chMax val="0"/>
          <dgm:bulletEnabled val="1"/>
        </dgm:presLayoutVars>
      </dgm:prSet>
      <dgm:spPr/>
      <dgm:t>
        <a:bodyPr/>
        <a:lstStyle/>
        <a:p>
          <a:endParaRPr lang="en-US"/>
        </a:p>
      </dgm:t>
    </dgm:pt>
    <dgm:pt modelId="{970173F6-8DFA-4571-984F-F5C0932EC563}" type="pres">
      <dgm:prSet presAssocID="{8EA6AD4F-81DC-4359-B72D-EC7F1B7A1C21}" presName="childText" presStyleLbl="revTx" presStyleIdx="2" presStyleCnt="4">
        <dgm:presLayoutVars>
          <dgm:bulletEnabled val="1"/>
        </dgm:presLayoutVars>
      </dgm:prSet>
      <dgm:spPr/>
      <dgm:t>
        <a:bodyPr/>
        <a:lstStyle/>
        <a:p>
          <a:endParaRPr lang="en-US"/>
        </a:p>
      </dgm:t>
    </dgm:pt>
    <dgm:pt modelId="{933E98B8-1B42-4C5C-A02A-EBB7B91E7D09}" type="pres">
      <dgm:prSet presAssocID="{8F48DC52-995E-413E-AD86-BCECE07C6721}" presName="parentText" presStyleLbl="node1" presStyleIdx="3" presStyleCnt="4">
        <dgm:presLayoutVars>
          <dgm:chMax val="0"/>
          <dgm:bulletEnabled val="1"/>
        </dgm:presLayoutVars>
      </dgm:prSet>
      <dgm:spPr/>
      <dgm:t>
        <a:bodyPr/>
        <a:lstStyle/>
        <a:p>
          <a:endParaRPr lang="en-US"/>
        </a:p>
      </dgm:t>
    </dgm:pt>
    <dgm:pt modelId="{17B30E0A-6DDF-47CC-B577-47C31841D996}" type="pres">
      <dgm:prSet presAssocID="{8F48DC52-995E-413E-AD86-BCECE07C6721}" presName="childText" presStyleLbl="revTx" presStyleIdx="3" presStyleCnt="4">
        <dgm:presLayoutVars>
          <dgm:bulletEnabled val="1"/>
        </dgm:presLayoutVars>
      </dgm:prSet>
      <dgm:spPr/>
      <dgm:t>
        <a:bodyPr/>
        <a:lstStyle/>
        <a:p>
          <a:endParaRPr lang="en-US"/>
        </a:p>
      </dgm:t>
    </dgm:pt>
  </dgm:ptLst>
  <dgm:cxnLst>
    <dgm:cxn modelId="{126A62B2-8CF9-4315-9999-31456F2359A8}" srcId="{75E5B653-E141-4790-8083-C13F2BF7F4F9}" destId="{8C181DFF-3373-4C1B-9030-51A9E3CB4AFB}" srcOrd="0" destOrd="0" parTransId="{EF615010-F46A-4E2A-869C-B58978C779C1}" sibTransId="{A476C6A6-573A-412A-B7BD-F887CA8358C9}"/>
    <dgm:cxn modelId="{98943AE5-44F5-4F24-8224-72957914E7E5}" srcId="{8EA6AD4F-81DC-4359-B72D-EC7F1B7A1C21}" destId="{59D87763-234C-4EA9-980C-D79F43F42E94}" srcOrd="1" destOrd="0" parTransId="{0CA558E7-A8DB-4863-836A-246EFBCC8219}" sibTransId="{E1BF45CB-67D9-416F-8387-8461AEB9559D}"/>
    <dgm:cxn modelId="{B9787AD9-208B-43CA-9C06-B3A27907A307}" type="presOf" srcId="{74CE5ED4-EFEB-49FE-A768-E972F8A61885}" destId="{E01DE9F3-CE67-4086-A61C-C759EB37EE90}" srcOrd="0" destOrd="1" presId="urn:microsoft.com/office/officeart/2005/8/layout/vList2"/>
    <dgm:cxn modelId="{64173C92-E683-4A8C-99FF-0C71C2DD553C}" type="presOf" srcId="{8EA6AD4F-81DC-4359-B72D-EC7F1B7A1C21}" destId="{DDE0B37A-4AD6-4E09-9444-48EA88CE854E}" srcOrd="0" destOrd="0" presId="urn:microsoft.com/office/officeart/2005/8/layout/vList2"/>
    <dgm:cxn modelId="{95EE9095-2B93-4ACA-B913-7584442677BC}" srcId="{75E5B653-E141-4790-8083-C13F2BF7F4F9}" destId="{8EA6AD4F-81DC-4359-B72D-EC7F1B7A1C21}" srcOrd="2" destOrd="0" parTransId="{DFA4A975-5AD6-42FD-B80D-EE7A826D11F1}" sibTransId="{4722050F-9C74-438D-9AA6-9A9D6BBFF43E}"/>
    <dgm:cxn modelId="{A8ABA184-3ECF-408F-8C2C-F8A4215EF0F5}" type="presOf" srcId="{EDC159B6-C473-4466-866F-011D0E8E0B81}" destId="{0104FCA6-AB01-4C29-8E85-747EAAD5310A}" srcOrd="0" destOrd="0" presId="urn:microsoft.com/office/officeart/2005/8/layout/vList2"/>
    <dgm:cxn modelId="{A9227601-D7DF-4D57-ADCD-D8533EB1EFC8}" type="presOf" srcId="{95D04004-E2CF-4100-86AA-623C4C8DC937}" destId="{E01DE9F3-CE67-4086-A61C-C759EB37EE90}" srcOrd="0" destOrd="0" presId="urn:microsoft.com/office/officeart/2005/8/layout/vList2"/>
    <dgm:cxn modelId="{AF6A3741-4E66-4ECC-8EA6-37B36C3005E1}" srcId="{75E5B653-E141-4790-8083-C13F2BF7F4F9}" destId="{8895BD04-621A-488B-A686-4836064AC6DB}" srcOrd="1" destOrd="0" parTransId="{774FF692-93E4-468D-AD4B-A32F715DB5C9}" sibTransId="{36A2048E-A4C2-40D1-8558-B96B799CE8C2}"/>
    <dgm:cxn modelId="{F045D9F3-EF39-4B7F-910A-D0BF97E36506}" srcId="{75E5B653-E141-4790-8083-C13F2BF7F4F9}" destId="{8F48DC52-995E-413E-AD86-BCECE07C6721}" srcOrd="3" destOrd="0" parTransId="{21B64673-F6B2-446B-94BB-8AFC5F27DC25}" sibTransId="{B2947336-628E-406C-8156-67B6CEC8013A}"/>
    <dgm:cxn modelId="{18E11CB4-41D4-4A34-BF43-A0D466939B5F}" type="presOf" srcId="{F67A91B5-B9C2-48CE-9621-8275084C9863}" destId="{E01DE9F3-CE67-4086-A61C-C759EB37EE90}" srcOrd="0" destOrd="2" presId="urn:microsoft.com/office/officeart/2005/8/layout/vList2"/>
    <dgm:cxn modelId="{43C470A6-3E28-4B10-90C3-B1E01E53B42A}" type="presOf" srcId="{8C181DFF-3373-4C1B-9030-51A9E3CB4AFB}" destId="{0EAEC875-05BC-4FEC-8ECB-0D52191A6D1D}" srcOrd="0" destOrd="0" presId="urn:microsoft.com/office/officeart/2005/8/layout/vList2"/>
    <dgm:cxn modelId="{573C8C1D-F001-4B8F-A139-C4B981359AAA}" type="presOf" srcId="{8895BD04-621A-488B-A686-4836064AC6DB}" destId="{BC5B5175-7346-4D46-A136-CCE5AEFC5353}" srcOrd="0" destOrd="0" presId="urn:microsoft.com/office/officeart/2005/8/layout/vList2"/>
    <dgm:cxn modelId="{CFE804F7-2D39-4E12-BFB1-444B7F79652C}" srcId="{8EA6AD4F-81DC-4359-B72D-EC7F1B7A1C21}" destId="{090C3503-C057-479A-8C71-E8525590EF69}" srcOrd="0" destOrd="0" parTransId="{2A0CFEDB-14D2-4E81-8DF0-FC5D386E1C9E}" sibTransId="{D3C26C94-5EDA-44DD-9EF9-E17185AB5BFD}"/>
    <dgm:cxn modelId="{60A3BA82-9D62-40C0-9D45-50509630F3E9}" srcId="{8F48DC52-995E-413E-AD86-BCECE07C6721}" destId="{4CEB748B-5094-4C4C-896A-EB4547B61447}" srcOrd="0" destOrd="0" parTransId="{24BA9D96-97C0-45CB-A64C-1AC986585B77}" sibTransId="{8C078AE8-3C24-438B-830A-E994D1D044FB}"/>
    <dgm:cxn modelId="{416F58C4-AC8C-4DFD-8CBC-46212F4BD5A0}" type="presOf" srcId="{4CEB748B-5094-4C4C-896A-EB4547B61447}" destId="{17B30E0A-6DDF-47CC-B577-47C31841D996}" srcOrd="0" destOrd="0" presId="urn:microsoft.com/office/officeart/2005/8/layout/vList2"/>
    <dgm:cxn modelId="{84529443-F013-4BBB-82A8-D21A4F38E967}" type="presOf" srcId="{8F48DC52-995E-413E-AD86-BCECE07C6721}" destId="{933E98B8-1B42-4C5C-A02A-EBB7B91E7D09}" srcOrd="0" destOrd="0" presId="urn:microsoft.com/office/officeart/2005/8/layout/vList2"/>
    <dgm:cxn modelId="{A04E2353-F345-4CE9-8C02-8BB9D157CB48}" type="presOf" srcId="{55C03667-67C4-4AE0-8663-226EC1D2CAA3}" destId="{E01DE9F3-CE67-4086-A61C-C759EB37EE90}" srcOrd="0" destOrd="3" presId="urn:microsoft.com/office/officeart/2005/8/layout/vList2"/>
    <dgm:cxn modelId="{CA71A61A-98EA-4E80-B7A8-6B79C1D3DAD6}" srcId="{8895BD04-621A-488B-A686-4836064AC6DB}" destId="{55C03667-67C4-4AE0-8663-226EC1D2CAA3}" srcOrd="3" destOrd="0" parTransId="{2F4F396E-F84F-4AAA-85EF-FD0F56B6EDD9}" sibTransId="{0412D77E-242A-4691-923E-96BBB023F452}"/>
    <dgm:cxn modelId="{B52C3D37-6B37-4D24-93F0-31DAD3371E8F}" srcId="{8895BD04-621A-488B-A686-4836064AC6DB}" destId="{74CE5ED4-EFEB-49FE-A768-E972F8A61885}" srcOrd="1" destOrd="0" parTransId="{A6398BF0-4B71-4EC7-BA58-9A0D6E2E0B17}" sibTransId="{C8C16B51-98E0-43F8-B7FE-D33F2B4990B0}"/>
    <dgm:cxn modelId="{210E08B1-C5C0-4DCF-8BEF-4FFE8C723363}" srcId="{8895BD04-621A-488B-A686-4836064AC6DB}" destId="{F67A91B5-B9C2-48CE-9621-8275084C9863}" srcOrd="2" destOrd="0" parTransId="{53B1B313-BFFA-4AEE-A0BE-6D7969105750}" sibTransId="{CC64EDF3-5CA2-4CF5-AD9D-9D89F93E743E}"/>
    <dgm:cxn modelId="{0DD1A111-1F81-4F50-801F-F7911A23904F}" type="presOf" srcId="{75E5B653-E141-4790-8083-C13F2BF7F4F9}" destId="{FB90EAED-C6D2-47C5-A5C1-47FB5DC496A7}" srcOrd="0" destOrd="0" presId="urn:microsoft.com/office/officeart/2005/8/layout/vList2"/>
    <dgm:cxn modelId="{1C7088AF-72BA-444A-81B8-F3EA94A4AB9D}" type="presOf" srcId="{59D87763-234C-4EA9-980C-D79F43F42E94}" destId="{970173F6-8DFA-4571-984F-F5C0932EC563}" srcOrd="0" destOrd="1" presId="urn:microsoft.com/office/officeart/2005/8/layout/vList2"/>
    <dgm:cxn modelId="{64F7F2A5-9640-4D16-A212-B26EC4BC129F}" srcId="{8C181DFF-3373-4C1B-9030-51A9E3CB4AFB}" destId="{EDC159B6-C473-4466-866F-011D0E8E0B81}" srcOrd="0" destOrd="0" parTransId="{AF5A29D6-0EA5-4968-8EB3-69A87477766B}" sibTransId="{7E797304-3BE1-4A6D-8531-D9D37D12A743}"/>
    <dgm:cxn modelId="{F2AE689D-E784-4321-9B78-5CC10FB35827}" type="presOf" srcId="{090C3503-C057-479A-8C71-E8525590EF69}" destId="{970173F6-8DFA-4571-984F-F5C0932EC563}" srcOrd="0" destOrd="0" presId="urn:microsoft.com/office/officeart/2005/8/layout/vList2"/>
    <dgm:cxn modelId="{322CED34-BCEA-414A-A11F-7D6C0E1C29D1}" srcId="{8895BD04-621A-488B-A686-4836064AC6DB}" destId="{95D04004-E2CF-4100-86AA-623C4C8DC937}" srcOrd="0" destOrd="0" parTransId="{EFCB04BC-BCEA-4E3D-8058-EA777C1A5BD0}" sibTransId="{4E77B4F1-75F2-4D99-9342-C9A27043F200}"/>
    <dgm:cxn modelId="{F8354BD4-8145-41FE-9A3D-74BF299DD7B7}" type="presParOf" srcId="{FB90EAED-C6D2-47C5-A5C1-47FB5DC496A7}" destId="{0EAEC875-05BC-4FEC-8ECB-0D52191A6D1D}" srcOrd="0" destOrd="0" presId="urn:microsoft.com/office/officeart/2005/8/layout/vList2"/>
    <dgm:cxn modelId="{4441B1EC-0C34-45DC-8CEC-EA182ACB3B66}" type="presParOf" srcId="{FB90EAED-C6D2-47C5-A5C1-47FB5DC496A7}" destId="{0104FCA6-AB01-4C29-8E85-747EAAD5310A}" srcOrd="1" destOrd="0" presId="urn:microsoft.com/office/officeart/2005/8/layout/vList2"/>
    <dgm:cxn modelId="{3B4BD529-AF3A-43AF-A793-A124D32FDD20}" type="presParOf" srcId="{FB90EAED-C6D2-47C5-A5C1-47FB5DC496A7}" destId="{BC5B5175-7346-4D46-A136-CCE5AEFC5353}" srcOrd="2" destOrd="0" presId="urn:microsoft.com/office/officeart/2005/8/layout/vList2"/>
    <dgm:cxn modelId="{41070705-B9EE-4B02-BF96-CD54FCBF9305}" type="presParOf" srcId="{FB90EAED-C6D2-47C5-A5C1-47FB5DC496A7}" destId="{E01DE9F3-CE67-4086-A61C-C759EB37EE90}" srcOrd="3" destOrd="0" presId="urn:microsoft.com/office/officeart/2005/8/layout/vList2"/>
    <dgm:cxn modelId="{D6B89D81-BE2E-407A-9239-CB93DD9926FA}" type="presParOf" srcId="{FB90EAED-C6D2-47C5-A5C1-47FB5DC496A7}" destId="{DDE0B37A-4AD6-4E09-9444-48EA88CE854E}" srcOrd="4" destOrd="0" presId="urn:microsoft.com/office/officeart/2005/8/layout/vList2"/>
    <dgm:cxn modelId="{93C2D5B1-156B-470F-83F7-E41051C5AD94}" type="presParOf" srcId="{FB90EAED-C6D2-47C5-A5C1-47FB5DC496A7}" destId="{970173F6-8DFA-4571-984F-F5C0932EC563}" srcOrd="5" destOrd="0" presId="urn:microsoft.com/office/officeart/2005/8/layout/vList2"/>
    <dgm:cxn modelId="{2B189A88-18DC-42AE-890C-8C587E26077B}" type="presParOf" srcId="{FB90EAED-C6D2-47C5-A5C1-47FB5DC496A7}" destId="{933E98B8-1B42-4C5C-A02A-EBB7B91E7D09}" srcOrd="6" destOrd="0" presId="urn:microsoft.com/office/officeart/2005/8/layout/vList2"/>
    <dgm:cxn modelId="{9B9A3DDF-2816-40AC-9090-117BCF3BF2EE}" type="presParOf" srcId="{FB90EAED-C6D2-47C5-A5C1-47FB5DC496A7}" destId="{17B30E0A-6DDF-47CC-B577-47C31841D996}"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EC9BAC-CA52-4AE6-8BA3-47837E9F40E9}"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075CE9FF-DB20-40EB-9E95-9CC841AF85B7}">
      <dgm:prSet phldrT="[Text]"/>
      <dgm:spPr/>
      <dgm:t>
        <a:bodyPr/>
        <a:lstStyle/>
        <a:p>
          <a:r>
            <a:rPr lang="en-US" dirty="0" smtClean="0"/>
            <a:t>Temporal Logic and Model Verification Methods</a:t>
          </a:r>
          <a:endParaRPr lang="en-US" dirty="0"/>
        </a:p>
      </dgm:t>
    </dgm:pt>
    <dgm:pt modelId="{0B6FCDD9-9720-4C65-B4D0-8FEB1C55D2F5}" type="parTrans" cxnId="{4B9F4DCD-91F9-4E8C-8514-3D543EE4FBAA}">
      <dgm:prSet/>
      <dgm:spPr/>
      <dgm:t>
        <a:bodyPr/>
        <a:lstStyle/>
        <a:p>
          <a:endParaRPr lang="en-US"/>
        </a:p>
      </dgm:t>
    </dgm:pt>
    <dgm:pt modelId="{2FCA4005-2872-43FC-B195-48DE74164F5E}" type="sibTrans" cxnId="{4B9F4DCD-91F9-4E8C-8514-3D543EE4FBAA}">
      <dgm:prSet/>
      <dgm:spPr/>
      <dgm:t>
        <a:bodyPr/>
        <a:lstStyle/>
        <a:p>
          <a:endParaRPr lang="en-US"/>
        </a:p>
      </dgm:t>
    </dgm:pt>
    <dgm:pt modelId="{33D1059C-5D7E-4A8F-B69F-50C9232335CD}">
      <dgm:prSet phldrT="[Text]"/>
      <dgm:spPr/>
      <dgm:t>
        <a:bodyPr/>
        <a:lstStyle/>
        <a:p>
          <a:r>
            <a:rPr lang="en-US" dirty="0" smtClean="0"/>
            <a:t>Evolutionary Planning</a:t>
          </a:r>
          <a:endParaRPr lang="en-US" dirty="0"/>
        </a:p>
      </dgm:t>
    </dgm:pt>
    <dgm:pt modelId="{592F1FA7-2FCA-4129-A76B-F6E526A01A06}" type="parTrans" cxnId="{F76B18EA-BF7E-4ACC-8BCC-8E3867A8CA77}">
      <dgm:prSet/>
      <dgm:spPr/>
      <dgm:t>
        <a:bodyPr/>
        <a:lstStyle/>
        <a:p>
          <a:endParaRPr lang="en-US"/>
        </a:p>
      </dgm:t>
    </dgm:pt>
    <dgm:pt modelId="{85271DA1-4D1E-43D0-AD88-39EA7A48B390}" type="sibTrans" cxnId="{F76B18EA-BF7E-4ACC-8BCC-8E3867A8CA77}">
      <dgm:prSet/>
      <dgm:spPr/>
      <dgm:t>
        <a:bodyPr/>
        <a:lstStyle/>
        <a:p>
          <a:endParaRPr lang="en-US"/>
        </a:p>
      </dgm:t>
    </dgm:pt>
    <dgm:pt modelId="{CB8C673C-AB49-429B-9252-A90981C55060}">
      <dgm:prSet phldrT="[Text]"/>
      <dgm:spPr/>
      <dgm:t>
        <a:bodyPr/>
        <a:lstStyle/>
        <a:p>
          <a:r>
            <a:rPr lang="en-US" dirty="0" smtClean="0"/>
            <a:t>Optimal Solvers </a:t>
          </a:r>
          <a:endParaRPr lang="en-US" dirty="0"/>
        </a:p>
      </dgm:t>
    </dgm:pt>
    <dgm:pt modelId="{BB9BEF26-6D17-40FD-9A38-F53B0B117DA9}" type="parTrans" cxnId="{2AA6FBF7-3CDA-4CD1-B311-DEB5E79EFD6D}">
      <dgm:prSet/>
      <dgm:spPr/>
    </dgm:pt>
    <dgm:pt modelId="{5B14CB11-B242-4628-878F-9CE04ACCB7F2}" type="sibTrans" cxnId="{2AA6FBF7-3CDA-4CD1-B311-DEB5E79EFD6D}">
      <dgm:prSet/>
      <dgm:spPr/>
    </dgm:pt>
    <dgm:pt modelId="{C0DD8EEB-FB9A-457C-B70E-D6D8E015819F}" type="pres">
      <dgm:prSet presAssocID="{98EC9BAC-CA52-4AE6-8BA3-47837E9F40E9}" presName="diagram" presStyleCnt="0">
        <dgm:presLayoutVars>
          <dgm:dir/>
          <dgm:resizeHandles val="exact"/>
        </dgm:presLayoutVars>
      </dgm:prSet>
      <dgm:spPr/>
      <dgm:t>
        <a:bodyPr/>
        <a:lstStyle/>
        <a:p>
          <a:endParaRPr lang="en-US"/>
        </a:p>
      </dgm:t>
    </dgm:pt>
    <dgm:pt modelId="{9071C234-67D0-47EA-88CB-B49B9F0FF7F7}" type="pres">
      <dgm:prSet presAssocID="{075CE9FF-DB20-40EB-9E95-9CC841AF85B7}" presName="node" presStyleLbl="node1" presStyleIdx="0" presStyleCnt="3">
        <dgm:presLayoutVars>
          <dgm:bulletEnabled val="1"/>
        </dgm:presLayoutVars>
      </dgm:prSet>
      <dgm:spPr/>
      <dgm:t>
        <a:bodyPr/>
        <a:lstStyle/>
        <a:p>
          <a:endParaRPr lang="en-US"/>
        </a:p>
      </dgm:t>
    </dgm:pt>
    <dgm:pt modelId="{C09730D7-7952-461A-B98C-71BFF3ECBB3E}" type="pres">
      <dgm:prSet presAssocID="{2FCA4005-2872-43FC-B195-48DE74164F5E}" presName="sibTrans" presStyleCnt="0"/>
      <dgm:spPr/>
    </dgm:pt>
    <dgm:pt modelId="{FFCDFFFD-17FB-4EAD-886A-80DD9B71F0D2}" type="pres">
      <dgm:prSet presAssocID="{CB8C673C-AB49-429B-9252-A90981C55060}" presName="node" presStyleLbl="node1" presStyleIdx="1" presStyleCnt="3">
        <dgm:presLayoutVars>
          <dgm:bulletEnabled val="1"/>
        </dgm:presLayoutVars>
      </dgm:prSet>
      <dgm:spPr/>
      <dgm:t>
        <a:bodyPr/>
        <a:lstStyle/>
        <a:p>
          <a:endParaRPr lang="en-US"/>
        </a:p>
      </dgm:t>
    </dgm:pt>
    <dgm:pt modelId="{E231C408-8817-48A3-B923-E31141A7FC93}" type="pres">
      <dgm:prSet presAssocID="{5B14CB11-B242-4628-878F-9CE04ACCB7F2}" presName="sibTrans" presStyleCnt="0"/>
      <dgm:spPr/>
    </dgm:pt>
    <dgm:pt modelId="{B477BCAD-008F-452C-B753-4D5A5C295F8A}" type="pres">
      <dgm:prSet presAssocID="{33D1059C-5D7E-4A8F-B69F-50C9232335CD}" presName="node" presStyleLbl="node1" presStyleIdx="2" presStyleCnt="3">
        <dgm:presLayoutVars>
          <dgm:bulletEnabled val="1"/>
        </dgm:presLayoutVars>
      </dgm:prSet>
      <dgm:spPr/>
      <dgm:t>
        <a:bodyPr/>
        <a:lstStyle/>
        <a:p>
          <a:endParaRPr lang="en-US"/>
        </a:p>
      </dgm:t>
    </dgm:pt>
  </dgm:ptLst>
  <dgm:cxnLst>
    <dgm:cxn modelId="{F76B18EA-BF7E-4ACC-8BCC-8E3867A8CA77}" srcId="{98EC9BAC-CA52-4AE6-8BA3-47837E9F40E9}" destId="{33D1059C-5D7E-4A8F-B69F-50C9232335CD}" srcOrd="2" destOrd="0" parTransId="{592F1FA7-2FCA-4129-A76B-F6E526A01A06}" sibTransId="{85271DA1-4D1E-43D0-AD88-39EA7A48B390}"/>
    <dgm:cxn modelId="{84E3E271-8AD7-4BD4-B94D-DE830B6958F5}" type="presOf" srcId="{33D1059C-5D7E-4A8F-B69F-50C9232335CD}" destId="{B477BCAD-008F-452C-B753-4D5A5C295F8A}" srcOrd="0" destOrd="0" presId="urn:microsoft.com/office/officeart/2005/8/layout/default"/>
    <dgm:cxn modelId="{2AA6FBF7-3CDA-4CD1-B311-DEB5E79EFD6D}" srcId="{98EC9BAC-CA52-4AE6-8BA3-47837E9F40E9}" destId="{CB8C673C-AB49-429B-9252-A90981C55060}" srcOrd="1" destOrd="0" parTransId="{BB9BEF26-6D17-40FD-9A38-F53B0B117DA9}" sibTransId="{5B14CB11-B242-4628-878F-9CE04ACCB7F2}"/>
    <dgm:cxn modelId="{157F0141-8576-4CFD-A14F-B713A3E2CE2F}" type="presOf" srcId="{CB8C673C-AB49-429B-9252-A90981C55060}" destId="{FFCDFFFD-17FB-4EAD-886A-80DD9B71F0D2}" srcOrd="0" destOrd="0" presId="urn:microsoft.com/office/officeart/2005/8/layout/default"/>
    <dgm:cxn modelId="{CA0769CE-5422-4E0A-86F3-919F40082BD4}" type="presOf" srcId="{98EC9BAC-CA52-4AE6-8BA3-47837E9F40E9}" destId="{C0DD8EEB-FB9A-457C-B70E-D6D8E015819F}" srcOrd="0" destOrd="0" presId="urn:microsoft.com/office/officeart/2005/8/layout/default"/>
    <dgm:cxn modelId="{4B9F4DCD-91F9-4E8C-8514-3D543EE4FBAA}" srcId="{98EC9BAC-CA52-4AE6-8BA3-47837E9F40E9}" destId="{075CE9FF-DB20-40EB-9E95-9CC841AF85B7}" srcOrd="0" destOrd="0" parTransId="{0B6FCDD9-9720-4C65-B4D0-8FEB1C55D2F5}" sibTransId="{2FCA4005-2872-43FC-B195-48DE74164F5E}"/>
    <dgm:cxn modelId="{0D8F6497-DE5F-4B8A-AB3D-DBC9D9B60CCE}" type="presOf" srcId="{075CE9FF-DB20-40EB-9E95-9CC841AF85B7}" destId="{9071C234-67D0-47EA-88CB-B49B9F0FF7F7}" srcOrd="0" destOrd="0" presId="urn:microsoft.com/office/officeart/2005/8/layout/default"/>
    <dgm:cxn modelId="{FF85B9D7-7096-4E0A-945F-8129FF90C492}" type="presParOf" srcId="{C0DD8EEB-FB9A-457C-B70E-D6D8E015819F}" destId="{9071C234-67D0-47EA-88CB-B49B9F0FF7F7}" srcOrd="0" destOrd="0" presId="urn:microsoft.com/office/officeart/2005/8/layout/default"/>
    <dgm:cxn modelId="{14B2CEE5-7BE5-4AE6-A918-A75BEDE729A9}" type="presParOf" srcId="{C0DD8EEB-FB9A-457C-B70E-D6D8E015819F}" destId="{C09730D7-7952-461A-B98C-71BFF3ECBB3E}" srcOrd="1" destOrd="0" presId="urn:microsoft.com/office/officeart/2005/8/layout/default"/>
    <dgm:cxn modelId="{BC6145EB-EC04-4FEE-94F0-996E5B79D2AE}" type="presParOf" srcId="{C0DD8EEB-FB9A-457C-B70E-D6D8E015819F}" destId="{FFCDFFFD-17FB-4EAD-886A-80DD9B71F0D2}" srcOrd="2" destOrd="0" presId="urn:microsoft.com/office/officeart/2005/8/layout/default"/>
    <dgm:cxn modelId="{D28EE207-3945-4207-9C6C-3754F395F167}" type="presParOf" srcId="{C0DD8EEB-FB9A-457C-B70E-D6D8E015819F}" destId="{E231C408-8817-48A3-B923-E31141A7FC93}" srcOrd="3" destOrd="0" presId="urn:microsoft.com/office/officeart/2005/8/layout/default"/>
    <dgm:cxn modelId="{F66DAE37-A69F-4FC3-84A1-7B4AF7D4B9C3}" type="presParOf" srcId="{C0DD8EEB-FB9A-457C-B70E-D6D8E015819F}" destId="{B477BCAD-008F-452C-B753-4D5A5C295F8A}"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02B6CC-1C61-49C0-A630-B76BCAE11A19}"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DF9659E5-C8B0-4347-AAEF-92A930D755BE}">
      <dgm:prSet phldrT="[Text]"/>
      <dgm:spPr/>
      <dgm:t>
        <a:bodyPr/>
        <a:lstStyle/>
        <a:p>
          <a:r>
            <a:rPr lang="en-US" dirty="0" smtClean="0"/>
            <a:t>Problem</a:t>
          </a:r>
          <a:endParaRPr lang="en-US" dirty="0"/>
        </a:p>
      </dgm:t>
    </dgm:pt>
    <dgm:pt modelId="{AEE52ABF-76CA-4909-80C3-335DE42A6843}" type="parTrans" cxnId="{D3ECE08B-00AE-49E6-86DB-2BEF8B5C0F0E}">
      <dgm:prSet/>
      <dgm:spPr/>
      <dgm:t>
        <a:bodyPr/>
        <a:lstStyle/>
        <a:p>
          <a:endParaRPr lang="en-US"/>
        </a:p>
      </dgm:t>
    </dgm:pt>
    <dgm:pt modelId="{64A5C64B-F778-430C-9BC4-52711F3D8BA8}" type="sibTrans" cxnId="{D3ECE08B-00AE-49E6-86DB-2BEF8B5C0F0E}">
      <dgm:prSet/>
      <dgm:spPr/>
      <dgm:t>
        <a:bodyPr/>
        <a:lstStyle/>
        <a:p>
          <a:endParaRPr lang="en-US"/>
        </a:p>
      </dgm:t>
    </dgm:pt>
    <dgm:pt modelId="{77B45D23-2627-43C9-84B3-7D5D5012F505}">
      <dgm:prSet phldrT="[Text]"/>
      <dgm:spPr/>
      <dgm:t>
        <a:bodyPr/>
        <a:lstStyle/>
        <a:p>
          <a:r>
            <a:rPr lang="en-US" i="1" dirty="0" smtClean="0">
              <a:latin typeface="Monotype Corsiva" panose="03010101010201010101" pitchFamily="66" charset="0"/>
            </a:rPr>
            <a:t>Is it possible to solve for missions using evolutionary computation?</a:t>
          </a:r>
          <a:endParaRPr lang="en-US" dirty="0"/>
        </a:p>
      </dgm:t>
    </dgm:pt>
    <dgm:pt modelId="{09000C53-0040-4B93-AB9C-CE3524B3269B}" type="parTrans" cxnId="{E70C17A1-4789-4185-A009-82F2651ADAD0}">
      <dgm:prSet/>
      <dgm:spPr/>
      <dgm:t>
        <a:bodyPr/>
        <a:lstStyle/>
        <a:p>
          <a:endParaRPr lang="en-US"/>
        </a:p>
      </dgm:t>
    </dgm:pt>
    <dgm:pt modelId="{6F56C35A-0CEF-4D07-9E99-5B3DA7E24583}" type="sibTrans" cxnId="{E70C17A1-4789-4185-A009-82F2651ADAD0}">
      <dgm:prSet/>
      <dgm:spPr/>
      <dgm:t>
        <a:bodyPr/>
        <a:lstStyle/>
        <a:p>
          <a:endParaRPr lang="en-US"/>
        </a:p>
      </dgm:t>
    </dgm:pt>
    <dgm:pt modelId="{2146AE8C-EA47-4F18-A09B-21978BF3C9A9}">
      <dgm:prSet phldrT="[Text]"/>
      <dgm:spPr/>
      <dgm:t>
        <a:bodyPr/>
        <a:lstStyle/>
        <a:p>
          <a:r>
            <a:rPr lang="en-US" dirty="0" smtClean="0"/>
            <a:t>Solution</a:t>
          </a:r>
          <a:endParaRPr lang="en-US" dirty="0"/>
        </a:p>
      </dgm:t>
    </dgm:pt>
    <dgm:pt modelId="{E8158C3B-76DD-4855-845B-9DE25D8333A5}" type="parTrans" cxnId="{EE6054FD-1E37-4C93-8BD3-CC6539D5C350}">
      <dgm:prSet/>
      <dgm:spPr/>
      <dgm:t>
        <a:bodyPr/>
        <a:lstStyle/>
        <a:p>
          <a:endParaRPr lang="en-US"/>
        </a:p>
      </dgm:t>
    </dgm:pt>
    <dgm:pt modelId="{5BF46EDA-5E5F-4322-A2F5-879E2C7DED7C}" type="sibTrans" cxnId="{EE6054FD-1E37-4C93-8BD3-CC6539D5C350}">
      <dgm:prSet/>
      <dgm:spPr/>
      <dgm:t>
        <a:bodyPr/>
        <a:lstStyle/>
        <a:p>
          <a:endParaRPr lang="en-US"/>
        </a:p>
      </dgm:t>
    </dgm:pt>
    <dgm:pt modelId="{D34D5C7E-D701-4D76-BE0C-8E5F7033F5BC}">
      <dgm:prSet phldrT="[Text]"/>
      <dgm:spPr/>
      <dgm:t>
        <a:bodyPr/>
        <a:lstStyle/>
        <a:p>
          <a:r>
            <a:rPr lang="en-US" i="1" dirty="0" smtClean="0">
              <a:latin typeface="Monotype Corsiva" panose="03010101010201010101" pitchFamily="66" charset="0"/>
            </a:rPr>
            <a:t>Integrate results of different task solvers to make a mission solver</a:t>
          </a:r>
          <a:endParaRPr lang="en-US" dirty="0"/>
        </a:p>
      </dgm:t>
    </dgm:pt>
    <dgm:pt modelId="{CC309947-E4E0-4FC1-B475-FCC1051DCDEB}" type="parTrans" cxnId="{7F40D9FA-F964-49F9-BA53-2C4A8FFC84BE}">
      <dgm:prSet/>
      <dgm:spPr/>
      <dgm:t>
        <a:bodyPr/>
        <a:lstStyle/>
        <a:p>
          <a:endParaRPr lang="en-US"/>
        </a:p>
      </dgm:t>
    </dgm:pt>
    <dgm:pt modelId="{43BAEC18-A5BE-4250-B407-1263E17C2D52}" type="sibTrans" cxnId="{7F40D9FA-F964-49F9-BA53-2C4A8FFC84BE}">
      <dgm:prSet/>
      <dgm:spPr/>
      <dgm:t>
        <a:bodyPr/>
        <a:lstStyle/>
        <a:p>
          <a:endParaRPr lang="en-US"/>
        </a:p>
      </dgm:t>
    </dgm:pt>
    <dgm:pt modelId="{586C6595-BC35-4DE8-B7BE-675A4C70DFCC}" type="pres">
      <dgm:prSet presAssocID="{E002B6CC-1C61-49C0-A630-B76BCAE11A19}" presName="linear" presStyleCnt="0">
        <dgm:presLayoutVars>
          <dgm:animLvl val="lvl"/>
          <dgm:resizeHandles val="exact"/>
        </dgm:presLayoutVars>
      </dgm:prSet>
      <dgm:spPr/>
      <dgm:t>
        <a:bodyPr/>
        <a:lstStyle/>
        <a:p>
          <a:endParaRPr lang="en-US"/>
        </a:p>
      </dgm:t>
    </dgm:pt>
    <dgm:pt modelId="{F2208314-2F92-4421-BD71-23111E589D6F}" type="pres">
      <dgm:prSet presAssocID="{DF9659E5-C8B0-4347-AAEF-92A930D755BE}" presName="parentText" presStyleLbl="node1" presStyleIdx="0" presStyleCnt="2">
        <dgm:presLayoutVars>
          <dgm:chMax val="0"/>
          <dgm:bulletEnabled val="1"/>
        </dgm:presLayoutVars>
      </dgm:prSet>
      <dgm:spPr/>
      <dgm:t>
        <a:bodyPr/>
        <a:lstStyle/>
        <a:p>
          <a:endParaRPr lang="en-US"/>
        </a:p>
      </dgm:t>
    </dgm:pt>
    <dgm:pt modelId="{0A545D5E-5425-4C8A-BD6E-07015AED7841}" type="pres">
      <dgm:prSet presAssocID="{DF9659E5-C8B0-4347-AAEF-92A930D755BE}" presName="childText" presStyleLbl="revTx" presStyleIdx="0" presStyleCnt="2">
        <dgm:presLayoutVars>
          <dgm:bulletEnabled val="1"/>
        </dgm:presLayoutVars>
      </dgm:prSet>
      <dgm:spPr/>
      <dgm:t>
        <a:bodyPr/>
        <a:lstStyle/>
        <a:p>
          <a:endParaRPr lang="en-US"/>
        </a:p>
      </dgm:t>
    </dgm:pt>
    <dgm:pt modelId="{A839419A-E879-4CBD-A408-1820B0EF6266}" type="pres">
      <dgm:prSet presAssocID="{2146AE8C-EA47-4F18-A09B-21978BF3C9A9}" presName="parentText" presStyleLbl="node1" presStyleIdx="1" presStyleCnt="2">
        <dgm:presLayoutVars>
          <dgm:chMax val="0"/>
          <dgm:bulletEnabled val="1"/>
        </dgm:presLayoutVars>
      </dgm:prSet>
      <dgm:spPr/>
      <dgm:t>
        <a:bodyPr/>
        <a:lstStyle/>
        <a:p>
          <a:endParaRPr lang="en-US"/>
        </a:p>
      </dgm:t>
    </dgm:pt>
    <dgm:pt modelId="{00C673C9-83F4-43F8-A8DF-F98ABC5A8EF8}" type="pres">
      <dgm:prSet presAssocID="{2146AE8C-EA47-4F18-A09B-21978BF3C9A9}" presName="childText" presStyleLbl="revTx" presStyleIdx="1" presStyleCnt="2">
        <dgm:presLayoutVars>
          <dgm:bulletEnabled val="1"/>
        </dgm:presLayoutVars>
      </dgm:prSet>
      <dgm:spPr/>
      <dgm:t>
        <a:bodyPr/>
        <a:lstStyle/>
        <a:p>
          <a:endParaRPr lang="en-US"/>
        </a:p>
      </dgm:t>
    </dgm:pt>
  </dgm:ptLst>
  <dgm:cxnLst>
    <dgm:cxn modelId="{99AFA24B-951C-4210-9446-F1B109F8BB0E}" type="presOf" srcId="{DF9659E5-C8B0-4347-AAEF-92A930D755BE}" destId="{F2208314-2F92-4421-BD71-23111E589D6F}" srcOrd="0" destOrd="0" presId="urn:microsoft.com/office/officeart/2005/8/layout/vList2"/>
    <dgm:cxn modelId="{D3ECE08B-00AE-49E6-86DB-2BEF8B5C0F0E}" srcId="{E002B6CC-1C61-49C0-A630-B76BCAE11A19}" destId="{DF9659E5-C8B0-4347-AAEF-92A930D755BE}" srcOrd="0" destOrd="0" parTransId="{AEE52ABF-76CA-4909-80C3-335DE42A6843}" sibTransId="{64A5C64B-F778-430C-9BC4-52711F3D8BA8}"/>
    <dgm:cxn modelId="{EE6054FD-1E37-4C93-8BD3-CC6539D5C350}" srcId="{E002B6CC-1C61-49C0-A630-B76BCAE11A19}" destId="{2146AE8C-EA47-4F18-A09B-21978BF3C9A9}" srcOrd="1" destOrd="0" parTransId="{E8158C3B-76DD-4855-845B-9DE25D8333A5}" sibTransId="{5BF46EDA-5E5F-4322-A2F5-879E2C7DED7C}"/>
    <dgm:cxn modelId="{E70C17A1-4789-4185-A009-82F2651ADAD0}" srcId="{DF9659E5-C8B0-4347-AAEF-92A930D755BE}" destId="{77B45D23-2627-43C9-84B3-7D5D5012F505}" srcOrd="0" destOrd="0" parTransId="{09000C53-0040-4B93-AB9C-CE3524B3269B}" sibTransId="{6F56C35A-0CEF-4D07-9E99-5B3DA7E24583}"/>
    <dgm:cxn modelId="{B8067F7A-6A14-46A7-B4B3-8935072C0BD1}" type="presOf" srcId="{D34D5C7E-D701-4D76-BE0C-8E5F7033F5BC}" destId="{00C673C9-83F4-43F8-A8DF-F98ABC5A8EF8}" srcOrd="0" destOrd="0" presId="urn:microsoft.com/office/officeart/2005/8/layout/vList2"/>
    <dgm:cxn modelId="{50A424B5-F104-4CC5-B15C-20970020ED4B}" type="presOf" srcId="{E002B6CC-1C61-49C0-A630-B76BCAE11A19}" destId="{586C6595-BC35-4DE8-B7BE-675A4C70DFCC}" srcOrd="0" destOrd="0" presId="urn:microsoft.com/office/officeart/2005/8/layout/vList2"/>
    <dgm:cxn modelId="{0272CF6A-0F71-4469-8AA1-23252155221C}" type="presOf" srcId="{77B45D23-2627-43C9-84B3-7D5D5012F505}" destId="{0A545D5E-5425-4C8A-BD6E-07015AED7841}" srcOrd="0" destOrd="0" presId="urn:microsoft.com/office/officeart/2005/8/layout/vList2"/>
    <dgm:cxn modelId="{3586F641-CA7E-4F32-A921-81256A2CC271}" type="presOf" srcId="{2146AE8C-EA47-4F18-A09B-21978BF3C9A9}" destId="{A839419A-E879-4CBD-A408-1820B0EF6266}" srcOrd="0" destOrd="0" presId="urn:microsoft.com/office/officeart/2005/8/layout/vList2"/>
    <dgm:cxn modelId="{7F40D9FA-F964-49F9-BA53-2C4A8FFC84BE}" srcId="{2146AE8C-EA47-4F18-A09B-21978BF3C9A9}" destId="{D34D5C7E-D701-4D76-BE0C-8E5F7033F5BC}" srcOrd="0" destOrd="0" parTransId="{CC309947-E4E0-4FC1-B475-FCC1051DCDEB}" sibTransId="{43BAEC18-A5BE-4250-B407-1263E17C2D52}"/>
    <dgm:cxn modelId="{06391954-1237-4993-9080-EB16675A02E8}" type="presParOf" srcId="{586C6595-BC35-4DE8-B7BE-675A4C70DFCC}" destId="{F2208314-2F92-4421-BD71-23111E589D6F}" srcOrd="0" destOrd="0" presId="urn:microsoft.com/office/officeart/2005/8/layout/vList2"/>
    <dgm:cxn modelId="{926AF959-97CA-43FA-B045-D0DB19348170}" type="presParOf" srcId="{586C6595-BC35-4DE8-B7BE-675A4C70DFCC}" destId="{0A545D5E-5425-4C8A-BD6E-07015AED7841}" srcOrd="1" destOrd="0" presId="urn:microsoft.com/office/officeart/2005/8/layout/vList2"/>
    <dgm:cxn modelId="{687258E6-48DE-4847-B721-9669AFCD540D}" type="presParOf" srcId="{586C6595-BC35-4DE8-B7BE-675A4C70DFCC}" destId="{A839419A-E879-4CBD-A408-1820B0EF6266}" srcOrd="2" destOrd="0" presId="urn:microsoft.com/office/officeart/2005/8/layout/vList2"/>
    <dgm:cxn modelId="{6343F266-DD13-4D9C-BBF8-608498AF9A3A}" type="presParOf" srcId="{586C6595-BC35-4DE8-B7BE-675A4C70DFCC}" destId="{00C673C9-83F4-43F8-A8DF-F98ABC5A8EF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063FED-3AA9-4574-B8F6-4BC27B2902AA}" type="doc">
      <dgm:prSet loTypeId="urn:microsoft.com/office/officeart/2005/8/layout/default" loCatId="list" qsTypeId="urn:microsoft.com/office/officeart/2005/8/quickstyle/3d2" qsCatId="3D" csTypeId="urn:microsoft.com/office/officeart/2005/8/colors/accent1_2" csCatId="accent1" phldr="1"/>
      <dgm:spPr/>
      <dgm:t>
        <a:bodyPr/>
        <a:lstStyle/>
        <a:p>
          <a:endParaRPr lang="en-US"/>
        </a:p>
      </dgm:t>
    </dgm:pt>
    <dgm:pt modelId="{2460F806-B115-4777-9F6C-4C682BE866F3}">
      <dgm:prSet phldrT="[Text]"/>
      <dgm:spPr/>
      <dgm:t>
        <a:bodyPr/>
        <a:lstStyle/>
        <a:p>
          <a:r>
            <a:rPr lang="en-US" dirty="0" smtClean="0"/>
            <a:t>Mix of Combinatorial and Parametric</a:t>
          </a:r>
          <a:endParaRPr lang="en-US" dirty="0"/>
        </a:p>
      </dgm:t>
    </dgm:pt>
    <dgm:pt modelId="{C2501A21-580F-4960-B6B9-7FFD7777AD6C}" type="parTrans" cxnId="{DA34E940-D914-42AE-B68A-688BD528BCD1}">
      <dgm:prSet/>
      <dgm:spPr/>
      <dgm:t>
        <a:bodyPr/>
        <a:lstStyle/>
        <a:p>
          <a:endParaRPr lang="en-US"/>
        </a:p>
      </dgm:t>
    </dgm:pt>
    <dgm:pt modelId="{35CBD4EB-B803-4AB7-AAF8-8CA17BE51635}" type="sibTrans" cxnId="{DA34E940-D914-42AE-B68A-688BD528BCD1}">
      <dgm:prSet/>
      <dgm:spPr/>
      <dgm:t>
        <a:bodyPr/>
        <a:lstStyle/>
        <a:p>
          <a:endParaRPr lang="en-US"/>
        </a:p>
      </dgm:t>
    </dgm:pt>
    <dgm:pt modelId="{9A94BF08-5CA0-479A-A65E-3A64545375CB}">
      <dgm:prSet phldrT="[Text]"/>
      <dgm:spPr/>
      <dgm:t>
        <a:bodyPr/>
        <a:lstStyle/>
        <a:p>
          <a:r>
            <a:rPr lang="en-US" dirty="0" smtClean="0"/>
            <a:t>Heuristic Initial Population Generation</a:t>
          </a:r>
          <a:endParaRPr lang="en-US" dirty="0"/>
        </a:p>
      </dgm:t>
    </dgm:pt>
    <dgm:pt modelId="{B138F084-8C05-49A2-88A1-C5C4960751CB}" type="parTrans" cxnId="{97635560-395C-4CF8-9794-F5AB5B5912F7}">
      <dgm:prSet/>
      <dgm:spPr/>
      <dgm:t>
        <a:bodyPr/>
        <a:lstStyle/>
        <a:p>
          <a:endParaRPr lang="en-US"/>
        </a:p>
      </dgm:t>
    </dgm:pt>
    <dgm:pt modelId="{F5B09F46-AF3F-4D01-AE82-4E82A9BAA5EF}" type="sibTrans" cxnId="{97635560-395C-4CF8-9794-F5AB5B5912F7}">
      <dgm:prSet/>
      <dgm:spPr/>
      <dgm:t>
        <a:bodyPr/>
        <a:lstStyle/>
        <a:p>
          <a:endParaRPr lang="en-US"/>
        </a:p>
      </dgm:t>
    </dgm:pt>
    <dgm:pt modelId="{647CCBE6-E25D-4563-91BC-C7BE2F990DF0}">
      <dgm:prSet phldrT="[Text]"/>
      <dgm:spPr/>
      <dgm:t>
        <a:bodyPr/>
        <a:lstStyle/>
        <a:p>
          <a:r>
            <a:rPr lang="en-US" dirty="0" smtClean="0"/>
            <a:t>Combinatorial Crossover</a:t>
          </a:r>
          <a:endParaRPr lang="en-US" dirty="0"/>
        </a:p>
      </dgm:t>
    </dgm:pt>
    <dgm:pt modelId="{82107BE8-33BF-4C77-9810-3C8FBD6FCFC7}" type="parTrans" cxnId="{31334399-AE0C-4B33-A494-647F853283C8}">
      <dgm:prSet/>
      <dgm:spPr/>
      <dgm:t>
        <a:bodyPr/>
        <a:lstStyle/>
        <a:p>
          <a:endParaRPr lang="en-US"/>
        </a:p>
      </dgm:t>
    </dgm:pt>
    <dgm:pt modelId="{6A9513B4-06CD-443B-A4E3-218C794AD124}" type="sibTrans" cxnId="{31334399-AE0C-4B33-A494-647F853283C8}">
      <dgm:prSet/>
      <dgm:spPr/>
      <dgm:t>
        <a:bodyPr/>
        <a:lstStyle/>
        <a:p>
          <a:endParaRPr lang="en-US"/>
        </a:p>
      </dgm:t>
    </dgm:pt>
    <dgm:pt modelId="{E8A3F0D1-60B6-4D4D-94A6-7A62D278A27F}">
      <dgm:prSet phldrT="[Text]"/>
      <dgm:spPr/>
      <dgm:t>
        <a:bodyPr/>
        <a:lstStyle/>
        <a:p>
          <a:r>
            <a:rPr lang="en-US" dirty="0" smtClean="0"/>
            <a:t>Insert Gene</a:t>
          </a:r>
          <a:endParaRPr lang="en-US" dirty="0"/>
        </a:p>
      </dgm:t>
    </dgm:pt>
    <dgm:pt modelId="{BD8ACD01-946C-4762-B704-887213278091}" type="parTrans" cxnId="{954D1BA1-D7AD-4436-9FFC-343EE10F5A8E}">
      <dgm:prSet/>
      <dgm:spPr/>
      <dgm:t>
        <a:bodyPr/>
        <a:lstStyle/>
        <a:p>
          <a:endParaRPr lang="en-US"/>
        </a:p>
      </dgm:t>
    </dgm:pt>
    <dgm:pt modelId="{5C3B472A-86BB-4C3C-9784-C6D42820A3B8}" type="sibTrans" cxnId="{954D1BA1-D7AD-4436-9FFC-343EE10F5A8E}">
      <dgm:prSet/>
      <dgm:spPr/>
      <dgm:t>
        <a:bodyPr/>
        <a:lstStyle/>
        <a:p>
          <a:endParaRPr lang="en-US"/>
        </a:p>
      </dgm:t>
    </dgm:pt>
    <dgm:pt modelId="{D4E7787A-EE40-41A1-A08F-EDCA6F8C3475}">
      <dgm:prSet phldrT="[Text]"/>
      <dgm:spPr/>
      <dgm:t>
        <a:bodyPr/>
        <a:lstStyle/>
        <a:p>
          <a:r>
            <a:rPr lang="en-US" dirty="0" smtClean="0"/>
            <a:t>Delete Gene</a:t>
          </a:r>
          <a:endParaRPr lang="en-US" dirty="0"/>
        </a:p>
      </dgm:t>
    </dgm:pt>
    <dgm:pt modelId="{B2C3F89A-31BF-48C1-857E-A9274669C0FD}" type="parTrans" cxnId="{4A58E111-292B-43E4-92DD-1E20F8133238}">
      <dgm:prSet/>
      <dgm:spPr/>
      <dgm:t>
        <a:bodyPr/>
        <a:lstStyle/>
        <a:p>
          <a:endParaRPr lang="en-US"/>
        </a:p>
      </dgm:t>
    </dgm:pt>
    <dgm:pt modelId="{0D2B9414-11C9-4D6F-A0DD-B50E11C9D48E}" type="sibTrans" cxnId="{4A58E111-292B-43E4-92DD-1E20F8133238}">
      <dgm:prSet/>
      <dgm:spPr/>
      <dgm:t>
        <a:bodyPr/>
        <a:lstStyle/>
        <a:p>
          <a:endParaRPr lang="en-US"/>
        </a:p>
      </dgm:t>
    </dgm:pt>
    <dgm:pt modelId="{23FBFBEF-11FE-402D-991A-032423EBC486}">
      <dgm:prSet phldrT="[Text]"/>
      <dgm:spPr/>
      <dgm:t>
        <a:bodyPr/>
        <a:lstStyle/>
        <a:p>
          <a:r>
            <a:rPr lang="en-US" dirty="0" smtClean="0"/>
            <a:t>Swap Gene</a:t>
          </a:r>
          <a:endParaRPr lang="en-US" dirty="0"/>
        </a:p>
      </dgm:t>
    </dgm:pt>
    <dgm:pt modelId="{3C4F0651-6BA6-4722-849A-798247F2601D}" type="parTrans" cxnId="{705790DD-5970-49FD-BD66-4C20CCA40FAF}">
      <dgm:prSet/>
      <dgm:spPr/>
      <dgm:t>
        <a:bodyPr/>
        <a:lstStyle/>
        <a:p>
          <a:endParaRPr lang="en-US"/>
        </a:p>
      </dgm:t>
    </dgm:pt>
    <dgm:pt modelId="{52C8C541-5AE1-4C03-8EFA-303CA7DB9662}" type="sibTrans" cxnId="{705790DD-5970-49FD-BD66-4C20CCA40FAF}">
      <dgm:prSet/>
      <dgm:spPr/>
      <dgm:t>
        <a:bodyPr/>
        <a:lstStyle/>
        <a:p>
          <a:endParaRPr lang="en-US"/>
        </a:p>
      </dgm:t>
    </dgm:pt>
    <dgm:pt modelId="{912D577C-803A-4B5A-92C4-6AB11AA9C0E5}">
      <dgm:prSet phldrT="[Text]"/>
      <dgm:spPr/>
      <dgm:t>
        <a:bodyPr/>
        <a:lstStyle/>
        <a:p>
          <a:r>
            <a:rPr lang="en-US" dirty="0" smtClean="0"/>
            <a:t>Change Gene</a:t>
          </a:r>
          <a:endParaRPr lang="en-US" dirty="0"/>
        </a:p>
      </dgm:t>
    </dgm:pt>
    <dgm:pt modelId="{CD56AF7D-77D7-458C-A4A2-B7F47BCB7D15}" type="parTrans" cxnId="{87419210-4FAB-4DD7-8C91-2143BAB1A3FF}">
      <dgm:prSet/>
      <dgm:spPr/>
      <dgm:t>
        <a:bodyPr/>
        <a:lstStyle/>
        <a:p>
          <a:endParaRPr lang="en-US"/>
        </a:p>
      </dgm:t>
    </dgm:pt>
    <dgm:pt modelId="{586349E1-3552-4BE5-91DB-3BF2E27B8BC5}" type="sibTrans" cxnId="{87419210-4FAB-4DD7-8C91-2143BAB1A3FF}">
      <dgm:prSet/>
      <dgm:spPr/>
      <dgm:t>
        <a:bodyPr/>
        <a:lstStyle/>
        <a:p>
          <a:endParaRPr lang="en-US"/>
        </a:p>
      </dgm:t>
    </dgm:pt>
    <dgm:pt modelId="{C269DC7F-DFF8-4D70-8DE2-14D3583E65C9}">
      <dgm:prSet phldrT="[Text]"/>
      <dgm:spPr/>
      <dgm:t>
        <a:bodyPr/>
        <a:lstStyle/>
        <a:p>
          <a:r>
            <a:rPr lang="en-US" dirty="0" smtClean="0"/>
            <a:t>Scattered Crossover</a:t>
          </a:r>
          <a:endParaRPr lang="en-US" dirty="0"/>
        </a:p>
      </dgm:t>
    </dgm:pt>
    <dgm:pt modelId="{8D5F6CE6-66E4-4E91-84F3-B8689BF8DE6A}" type="parTrans" cxnId="{1D1B2C30-1098-4015-853B-AB314A0D84FD}">
      <dgm:prSet/>
      <dgm:spPr/>
      <dgm:t>
        <a:bodyPr/>
        <a:lstStyle/>
        <a:p>
          <a:endParaRPr lang="en-US"/>
        </a:p>
      </dgm:t>
    </dgm:pt>
    <dgm:pt modelId="{8C26BC7C-51A9-4679-8AF1-B10C264C3BF0}" type="sibTrans" cxnId="{1D1B2C30-1098-4015-853B-AB314A0D84FD}">
      <dgm:prSet/>
      <dgm:spPr/>
      <dgm:t>
        <a:bodyPr/>
        <a:lstStyle/>
        <a:p>
          <a:endParaRPr lang="en-US"/>
        </a:p>
      </dgm:t>
    </dgm:pt>
    <dgm:pt modelId="{9F396F1F-8D2B-40EB-AA06-6BA82796DB70}" type="pres">
      <dgm:prSet presAssocID="{97063FED-3AA9-4574-B8F6-4BC27B2902AA}" presName="diagram" presStyleCnt="0">
        <dgm:presLayoutVars>
          <dgm:dir/>
          <dgm:resizeHandles val="exact"/>
        </dgm:presLayoutVars>
      </dgm:prSet>
      <dgm:spPr/>
      <dgm:t>
        <a:bodyPr/>
        <a:lstStyle/>
        <a:p>
          <a:endParaRPr lang="en-US"/>
        </a:p>
      </dgm:t>
    </dgm:pt>
    <dgm:pt modelId="{09B0F89C-3170-4EEB-A454-DF0CC75DFA1C}" type="pres">
      <dgm:prSet presAssocID="{2460F806-B115-4777-9F6C-4C682BE866F3}" presName="node" presStyleLbl="node1" presStyleIdx="0" presStyleCnt="8">
        <dgm:presLayoutVars>
          <dgm:bulletEnabled val="1"/>
        </dgm:presLayoutVars>
      </dgm:prSet>
      <dgm:spPr/>
      <dgm:t>
        <a:bodyPr/>
        <a:lstStyle/>
        <a:p>
          <a:endParaRPr lang="en-US"/>
        </a:p>
      </dgm:t>
    </dgm:pt>
    <dgm:pt modelId="{1DE9D6B3-447A-415C-B937-830A2477F470}" type="pres">
      <dgm:prSet presAssocID="{35CBD4EB-B803-4AB7-AAF8-8CA17BE51635}" presName="sibTrans" presStyleCnt="0"/>
      <dgm:spPr/>
    </dgm:pt>
    <dgm:pt modelId="{BABA65B5-F11F-4A35-AFEE-4530133B3043}" type="pres">
      <dgm:prSet presAssocID="{9A94BF08-5CA0-479A-A65E-3A64545375CB}" presName="node" presStyleLbl="node1" presStyleIdx="1" presStyleCnt="8">
        <dgm:presLayoutVars>
          <dgm:bulletEnabled val="1"/>
        </dgm:presLayoutVars>
      </dgm:prSet>
      <dgm:spPr/>
      <dgm:t>
        <a:bodyPr/>
        <a:lstStyle/>
        <a:p>
          <a:endParaRPr lang="en-US"/>
        </a:p>
      </dgm:t>
    </dgm:pt>
    <dgm:pt modelId="{8AD7C307-1455-4243-8727-7053651B6748}" type="pres">
      <dgm:prSet presAssocID="{F5B09F46-AF3F-4D01-AE82-4E82A9BAA5EF}" presName="sibTrans" presStyleCnt="0"/>
      <dgm:spPr/>
    </dgm:pt>
    <dgm:pt modelId="{9F7492E4-A4A9-4B24-94D9-B80890623ACF}" type="pres">
      <dgm:prSet presAssocID="{647CCBE6-E25D-4563-91BC-C7BE2F990DF0}" presName="node" presStyleLbl="node1" presStyleIdx="2" presStyleCnt="8">
        <dgm:presLayoutVars>
          <dgm:bulletEnabled val="1"/>
        </dgm:presLayoutVars>
      </dgm:prSet>
      <dgm:spPr/>
      <dgm:t>
        <a:bodyPr/>
        <a:lstStyle/>
        <a:p>
          <a:endParaRPr lang="en-US"/>
        </a:p>
      </dgm:t>
    </dgm:pt>
    <dgm:pt modelId="{330CB065-01CA-44AB-8BE8-94F83C3B4201}" type="pres">
      <dgm:prSet presAssocID="{6A9513B4-06CD-443B-A4E3-218C794AD124}" presName="sibTrans" presStyleCnt="0"/>
      <dgm:spPr/>
    </dgm:pt>
    <dgm:pt modelId="{7F77A7BA-2B8D-4097-99CA-50DE74657410}" type="pres">
      <dgm:prSet presAssocID="{C269DC7F-DFF8-4D70-8DE2-14D3583E65C9}" presName="node" presStyleLbl="node1" presStyleIdx="3" presStyleCnt="8">
        <dgm:presLayoutVars>
          <dgm:bulletEnabled val="1"/>
        </dgm:presLayoutVars>
      </dgm:prSet>
      <dgm:spPr/>
      <dgm:t>
        <a:bodyPr/>
        <a:lstStyle/>
        <a:p>
          <a:endParaRPr lang="en-US"/>
        </a:p>
      </dgm:t>
    </dgm:pt>
    <dgm:pt modelId="{96E902FA-6339-4352-85B6-27FE9728AADF}" type="pres">
      <dgm:prSet presAssocID="{8C26BC7C-51A9-4679-8AF1-B10C264C3BF0}" presName="sibTrans" presStyleCnt="0"/>
      <dgm:spPr/>
    </dgm:pt>
    <dgm:pt modelId="{2C73EAD8-80A7-41C1-A1DC-234A15E6EF7D}" type="pres">
      <dgm:prSet presAssocID="{E8A3F0D1-60B6-4D4D-94A6-7A62D278A27F}" presName="node" presStyleLbl="node1" presStyleIdx="4" presStyleCnt="8">
        <dgm:presLayoutVars>
          <dgm:bulletEnabled val="1"/>
        </dgm:presLayoutVars>
      </dgm:prSet>
      <dgm:spPr/>
      <dgm:t>
        <a:bodyPr/>
        <a:lstStyle/>
        <a:p>
          <a:endParaRPr lang="en-US"/>
        </a:p>
      </dgm:t>
    </dgm:pt>
    <dgm:pt modelId="{00AC12EE-14C6-43E2-B1C4-FBCD4E7C187B}" type="pres">
      <dgm:prSet presAssocID="{5C3B472A-86BB-4C3C-9784-C6D42820A3B8}" presName="sibTrans" presStyleCnt="0"/>
      <dgm:spPr/>
    </dgm:pt>
    <dgm:pt modelId="{AB3760B0-5F28-4F76-9718-055E95AF8695}" type="pres">
      <dgm:prSet presAssocID="{D4E7787A-EE40-41A1-A08F-EDCA6F8C3475}" presName="node" presStyleLbl="node1" presStyleIdx="5" presStyleCnt="8">
        <dgm:presLayoutVars>
          <dgm:bulletEnabled val="1"/>
        </dgm:presLayoutVars>
      </dgm:prSet>
      <dgm:spPr/>
      <dgm:t>
        <a:bodyPr/>
        <a:lstStyle/>
        <a:p>
          <a:endParaRPr lang="en-US"/>
        </a:p>
      </dgm:t>
    </dgm:pt>
    <dgm:pt modelId="{31965181-9D22-41C1-8F23-F9817E9DAD6A}" type="pres">
      <dgm:prSet presAssocID="{0D2B9414-11C9-4D6F-A0DD-B50E11C9D48E}" presName="sibTrans" presStyleCnt="0"/>
      <dgm:spPr/>
    </dgm:pt>
    <dgm:pt modelId="{D2659DCF-F028-4263-9CCF-E6E274001C29}" type="pres">
      <dgm:prSet presAssocID="{23FBFBEF-11FE-402D-991A-032423EBC486}" presName="node" presStyleLbl="node1" presStyleIdx="6" presStyleCnt="8">
        <dgm:presLayoutVars>
          <dgm:bulletEnabled val="1"/>
        </dgm:presLayoutVars>
      </dgm:prSet>
      <dgm:spPr/>
      <dgm:t>
        <a:bodyPr/>
        <a:lstStyle/>
        <a:p>
          <a:endParaRPr lang="en-US"/>
        </a:p>
      </dgm:t>
    </dgm:pt>
    <dgm:pt modelId="{48671F39-30ED-492D-9046-CC0962DE64B4}" type="pres">
      <dgm:prSet presAssocID="{52C8C541-5AE1-4C03-8EFA-303CA7DB9662}" presName="sibTrans" presStyleCnt="0"/>
      <dgm:spPr/>
    </dgm:pt>
    <dgm:pt modelId="{98B687A6-9201-46BE-A6B3-4177A117403A}" type="pres">
      <dgm:prSet presAssocID="{912D577C-803A-4B5A-92C4-6AB11AA9C0E5}" presName="node" presStyleLbl="node1" presStyleIdx="7" presStyleCnt="8">
        <dgm:presLayoutVars>
          <dgm:bulletEnabled val="1"/>
        </dgm:presLayoutVars>
      </dgm:prSet>
      <dgm:spPr/>
      <dgm:t>
        <a:bodyPr/>
        <a:lstStyle/>
        <a:p>
          <a:endParaRPr lang="en-US"/>
        </a:p>
      </dgm:t>
    </dgm:pt>
  </dgm:ptLst>
  <dgm:cxnLst>
    <dgm:cxn modelId="{31334399-AE0C-4B33-A494-647F853283C8}" srcId="{97063FED-3AA9-4574-B8F6-4BC27B2902AA}" destId="{647CCBE6-E25D-4563-91BC-C7BE2F990DF0}" srcOrd="2" destOrd="0" parTransId="{82107BE8-33BF-4C77-9810-3C8FBD6FCFC7}" sibTransId="{6A9513B4-06CD-443B-A4E3-218C794AD124}"/>
    <dgm:cxn modelId="{273AEF85-9820-4EF1-97E9-CEC0E1272923}" type="presOf" srcId="{97063FED-3AA9-4574-B8F6-4BC27B2902AA}" destId="{9F396F1F-8D2B-40EB-AA06-6BA82796DB70}" srcOrd="0" destOrd="0" presId="urn:microsoft.com/office/officeart/2005/8/layout/default"/>
    <dgm:cxn modelId="{80716A91-806A-4311-BFC2-5742A9AC59CC}" type="presOf" srcId="{9A94BF08-5CA0-479A-A65E-3A64545375CB}" destId="{BABA65B5-F11F-4A35-AFEE-4530133B3043}" srcOrd="0" destOrd="0" presId="urn:microsoft.com/office/officeart/2005/8/layout/default"/>
    <dgm:cxn modelId="{7BA28635-95F1-4BB8-A81E-5320F393E47F}" type="presOf" srcId="{647CCBE6-E25D-4563-91BC-C7BE2F990DF0}" destId="{9F7492E4-A4A9-4B24-94D9-B80890623ACF}" srcOrd="0" destOrd="0" presId="urn:microsoft.com/office/officeart/2005/8/layout/default"/>
    <dgm:cxn modelId="{1D1B2C30-1098-4015-853B-AB314A0D84FD}" srcId="{97063FED-3AA9-4574-B8F6-4BC27B2902AA}" destId="{C269DC7F-DFF8-4D70-8DE2-14D3583E65C9}" srcOrd="3" destOrd="0" parTransId="{8D5F6CE6-66E4-4E91-84F3-B8689BF8DE6A}" sibTransId="{8C26BC7C-51A9-4679-8AF1-B10C264C3BF0}"/>
    <dgm:cxn modelId="{F37D6D29-AD50-47CD-849E-8D3513E15FE2}" type="presOf" srcId="{E8A3F0D1-60B6-4D4D-94A6-7A62D278A27F}" destId="{2C73EAD8-80A7-41C1-A1DC-234A15E6EF7D}" srcOrd="0" destOrd="0" presId="urn:microsoft.com/office/officeart/2005/8/layout/default"/>
    <dgm:cxn modelId="{4A58E111-292B-43E4-92DD-1E20F8133238}" srcId="{97063FED-3AA9-4574-B8F6-4BC27B2902AA}" destId="{D4E7787A-EE40-41A1-A08F-EDCA6F8C3475}" srcOrd="5" destOrd="0" parTransId="{B2C3F89A-31BF-48C1-857E-A9274669C0FD}" sibTransId="{0D2B9414-11C9-4D6F-A0DD-B50E11C9D48E}"/>
    <dgm:cxn modelId="{EF6EDA4B-5B9C-4B72-B21A-7152E73E12DC}" type="presOf" srcId="{912D577C-803A-4B5A-92C4-6AB11AA9C0E5}" destId="{98B687A6-9201-46BE-A6B3-4177A117403A}" srcOrd="0" destOrd="0" presId="urn:microsoft.com/office/officeart/2005/8/layout/default"/>
    <dgm:cxn modelId="{73783457-4A19-45DA-911D-DCB4E14DFF82}" type="presOf" srcId="{23FBFBEF-11FE-402D-991A-032423EBC486}" destId="{D2659DCF-F028-4263-9CCF-E6E274001C29}" srcOrd="0" destOrd="0" presId="urn:microsoft.com/office/officeart/2005/8/layout/default"/>
    <dgm:cxn modelId="{97635560-395C-4CF8-9794-F5AB5B5912F7}" srcId="{97063FED-3AA9-4574-B8F6-4BC27B2902AA}" destId="{9A94BF08-5CA0-479A-A65E-3A64545375CB}" srcOrd="1" destOrd="0" parTransId="{B138F084-8C05-49A2-88A1-C5C4960751CB}" sibTransId="{F5B09F46-AF3F-4D01-AE82-4E82A9BAA5EF}"/>
    <dgm:cxn modelId="{87419210-4FAB-4DD7-8C91-2143BAB1A3FF}" srcId="{97063FED-3AA9-4574-B8F6-4BC27B2902AA}" destId="{912D577C-803A-4B5A-92C4-6AB11AA9C0E5}" srcOrd="7" destOrd="0" parTransId="{CD56AF7D-77D7-458C-A4A2-B7F47BCB7D15}" sibTransId="{586349E1-3552-4BE5-91DB-3BF2E27B8BC5}"/>
    <dgm:cxn modelId="{1364DCB1-1EFB-4169-BC97-509CC4D0FCDA}" type="presOf" srcId="{2460F806-B115-4777-9F6C-4C682BE866F3}" destId="{09B0F89C-3170-4EEB-A454-DF0CC75DFA1C}" srcOrd="0" destOrd="0" presId="urn:microsoft.com/office/officeart/2005/8/layout/default"/>
    <dgm:cxn modelId="{705790DD-5970-49FD-BD66-4C20CCA40FAF}" srcId="{97063FED-3AA9-4574-B8F6-4BC27B2902AA}" destId="{23FBFBEF-11FE-402D-991A-032423EBC486}" srcOrd="6" destOrd="0" parTransId="{3C4F0651-6BA6-4722-849A-798247F2601D}" sibTransId="{52C8C541-5AE1-4C03-8EFA-303CA7DB9662}"/>
    <dgm:cxn modelId="{E142B82F-5B0A-437A-ABB5-31775BFE5A93}" type="presOf" srcId="{D4E7787A-EE40-41A1-A08F-EDCA6F8C3475}" destId="{AB3760B0-5F28-4F76-9718-055E95AF8695}" srcOrd="0" destOrd="0" presId="urn:microsoft.com/office/officeart/2005/8/layout/default"/>
    <dgm:cxn modelId="{0F62DAF3-F850-4882-90DE-128CD4983214}" type="presOf" srcId="{C269DC7F-DFF8-4D70-8DE2-14D3583E65C9}" destId="{7F77A7BA-2B8D-4097-99CA-50DE74657410}" srcOrd="0" destOrd="0" presId="urn:microsoft.com/office/officeart/2005/8/layout/default"/>
    <dgm:cxn modelId="{954D1BA1-D7AD-4436-9FFC-343EE10F5A8E}" srcId="{97063FED-3AA9-4574-B8F6-4BC27B2902AA}" destId="{E8A3F0D1-60B6-4D4D-94A6-7A62D278A27F}" srcOrd="4" destOrd="0" parTransId="{BD8ACD01-946C-4762-B704-887213278091}" sibTransId="{5C3B472A-86BB-4C3C-9784-C6D42820A3B8}"/>
    <dgm:cxn modelId="{DA34E940-D914-42AE-B68A-688BD528BCD1}" srcId="{97063FED-3AA9-4574-B8F6-4BC27B2902AA}" destId="{2460F806-B115-4777-9F6C-4C682BE866F3}" srcOrd="0" destOrd="0" parTransId="{C2501A21-580F-4960-B6B9-7FFD7777AD6C}" sibTransId="{35CBD4EB-B803-4AB7-AAF8-8CA17BE51635}"/>
    <dgm:cxn modelId="{FF1188D9-86C1-4201-A3B4-24867DD125CF}" type="presParOf" srcId="{9F396F1F-8D2B-40EB-AA06-6BA82796DB70}" destId="{09B0F89C-3170-4EEB-A454-DF0CC75DFA1C}" srcOrd="0" destOrd="0" presId="urn:microsoft.com/office/officeart/2005/8/layout/default"/>
    <dgm:cxn modelId="{ED9475EE-E185-4E7E-9F58-97C6965A2C18}" type="presParOf" srcId="{9F396F1F-8D2B-40EB-AA06-6BA82796DB70}" destId="{1DE9D6B3-447A-415C-B937-830A2477F470}" srcOrd="1" destOrd="0" presId="urn:microsoft.com/office/officeart/2005/8/layout/default"/>
    <dgm:cxn modelId="{99895A57-A877-4411-8F26-A2F8D611F237}" type="presParOf" srcId="{9F396F1F-8D2B-40EB-AA06-6BA82796DB70}" destId="{BABA65B5-F11F-4A35-AFEE-4530133B3043}" srcOrd="2" destOrd="0" presId="urn:microsoft.com/office/officeart/2005/8/layout/default"/>
    <dgm:cxn modelId="{A742C2FC-9DC1-4330-B23A-B58D8B31DE5F}" type="presParOf" srcId="{9F396F1F-8D2B-40EB-AA06-6BA82796DB70}" destId="{8AD7C307-1455-4243-8727-7053651B6748}" srcOrd="3" destOrd="0" presId="urn:microsoft.com/office/officeart/2005/8/layout/default"/>
    <dgm:cxn modelId="{80C46BA5-3424-4E18-88BF-F86BB574F3CE}" type="presParOf" srcId="{9F396F1F-8D2B-40EB-AA06-6BA82796DB70}" destId="{9F7492E4-A4A9-4B24-94D9-B80890623ACF}" srcOrd="4" destOrd="0" presId="urn:microsoft.com/office/officeart/2005/8/layout/default"/>
    <dgm:cxn modelId="{6A6AC7C7-C95C-4493-A3CF-C9412BAF27D3}" type="presParOf" srcId="{9F396F1F-8D2B-40EB-AA06-6BA82796DB70}" destId="{330CB065-01CA-44AB-8BE8-94F83C3B4201}" srcOrd="5" destOrd="0" presId="urn:microsoft.com/office/officeart/2005/8/layout/default"/>
    <dgm:cxn modelId="{BE604DB4-C292-464A-B630-B9356CE0396C}" type="presParOf" srcId="{9F396F1F-8D2B-40EB-AA06-6BA82796DB70}" destId="{7F77A7BA-2B8D-4097-99CA-50DE74657410}" srcOrd="6" destOrd="0" presId="urn:microsoft.com/office/officeart/2005/8/layout/default"/>
    <dgm:cxn modelId="{A274E4FB-FAC3-4E70-857E-CE1AB87E2263}" type="presParOf" srcId="{9F396F1F-8D2B-40EB-AA06-6BA82796DB70}" destId="{96E902FA-6339-4352-85B6-27FE9728AADF}" srcOrd="7" destOrd="0" presId="urn:microsoft.com/office/officeart/2005/8/layout/default"/>
    <dgm:cxn modelId="{D9378901-408E-4208-9CD7-0900FFFE3F5F}" type="presParOf" srcId="{9F396F1F-8D2B-40EB-AA06-6BA82796DB70}" destId="{2C73EAD8-80A7-41C1-A1DC-234A15E6EF7D}" srcOrd="8" destOrd="0" presId="urn:microsoft.com/office/officeart/2005/8/layout/default"/>
    <dgm:cxn modelId="{3298A198-B175-45F0-82DC-7E5B4A2C6FBD}" type="presParOf" srcId="{9F396F1F-8D2B-40EB-AA06-6BA82796DB70}" destId="{00AC12EE-14C6-43E2-B1C4-FBCD4E7C187B}" srcOrd="9" destOrd="0" presId="urn:microsoft.com/office/officeart/2005/8/layout/default"/>
    <dgm:cxn modelId="{CDF0786D-7A09-4268-B041-457CB80A10BB}" type="presParOf" srcId="{9F396F1F-8D2B-40EB-AA06-6BA82796DB70}" destId="{AB3760B0-5F28-4F76-9718-055E95AF8695}" srcOrd="10" destOrd="0" presId="urn:microsoft.com/office/officeart/2005/8/layout/default"/>
    <dgm:cxn modelId="{86C8030F-B9F0-4FC1-B472-EC5E3B5CF074}" type="presParOf" srcId="{9F396F1F-8D2B-40EB-AA06-6BA82796DB70}" destId="{31965181-9D22-41C1-8F23-F9817E9DAD6A}" srcOrd="11" destOrd="0" presId="urn:microsoft.com/office/officeart/2005/8/layout/default"/>
    <dgm:cxn modelId="{A4AB2330-695D-45E0-AD87-198ACA9236AA}" type="presParOf" srcId="{9F396F1F-8D2B-40EB-AA06-6BA82796DB70}" destId="{D2659DCF-F028-4263-9CCF-E6E274001C29}" srcOrd="12" destOrd="0" presId="urn:microsoft.com/office/officeart/2005/8/layout/default"/>
    <dgm:cxn modelId="{F4ECD0A4-B46A-447E-9BF8-C803BC8B0527}" type="presParOf" srcId="{9F396F1F-8D2B-40EB-AA06-6BA82796DB70}" destId="{48671F39-30ED-492D-9046-CC0962DE64B4}" srcOrd="13" destOrd="0" presId="urn:microsoft.com/office/officeart/2005/8/layout/default"/>
    <dgm:cxn modelId="{66649597-3EB2-496E-A9B5-13BC5CBD660E}" type="presParOf" srcId="{9F396F1F-8D2B-40EB-AA06-6BA82796DB70}" destId="{98B687A6-9201-46BE-A6B3-4177A117403A}"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algn="r"/>
            <a:r>
              <a:rPr lang="en-US" dirty="0" smtClean="0"/>
              <a:t>15</a:t>
            </a:r>
            <a:r>
              <a:rPr lang="en-US" baseline="30000" dirty="0" smtClean="0"/>
              <a:t>th</a:t>
            </a:r>
            <a:r>
              <a:rPr lang="en-US" dirty="0" smtClean="0"/>
              <a:t> June, 2015</a:t>
            </a:r>
            <a:endParaRPr lang="en-US" dirty="0"/>
          </a:p>
        </p:txBody>
      </p:sp>
      <p:sp>
        <p:nvSpPr>
          <p:cNvPr id="17" name="Footer Placeholder 16"/>
          <p:cNvSpPr>
            <a:spLocks noGrp="1"/>
          </p:cNvSpPr>
          <p:nvPr>
            <p:ph type="ftr" sz="quarter" idx="11"/>
          </p:nvPr>
        </p:nvSpPr>
        <p:spPr>
          <a:xfrm>
            <a:off x="2898648" y="6355080"/>
            <a:ext cx="3474720" cy="365760"/>
          </a:xfrm>
        </p:spPr>
        <p:txBody>
          <a:bodyPr/>
          <a:lstStyle/>
          <a:p>
            <a:pPr algn="ctr"/>
            <a:r>
              <a:rPr lang="en-US" dirty="0" err="1" smtClean="0"/>
              <a:t>rkala.in</a:t>
            </a:r>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lvl1pPr>
              <a:defRPr/>
            </a:lvl1pPr>
          </a:lstStyle>
          <a:p>
            <a:r>
              <a:rPr lang="en-US" dirty="0" smtClean="0"/>
              <a:t>IIIT Allahabad</a:t>
            </a:r>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2AD204-4965-46EC-99CA-BA1242374A14}" type="datetimeFigureOut">
              <a:rPr lang="en-US" smtClean="0"/>
              <a:pPr/>
              <a:t>24-Dec-19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5B005-D829-4826-99A7-0832A5E2E6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2AD204-4965-46EC-99CA-BA1242374A14}" type="datetimeFigureOut">
              <a:rPr lang="en-US" smtClean="0"/>
              <a:pPr/>
              <a:t>24-Dec-19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5B005-D829-4826-99A7-0832A5E2E604}"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32AD204-4965-46EC-99CA-BA1242374A14}" type="datetimeFigureOut">
              <a:rPr lang="en-US" smtClean="0"/>
              <a:pPr/>
              <a:t>24-Dec-19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5B005-D829-4826-99A7-0832A5E2E604}"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32AD204-4965-46EC-99CA-BA1242374A14}" type="datetimeFigureOut">
              <a:rPr lang="en-US" smtClean="0"/>
              <a:pPr/>
              <a:t>24-Dec-19</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A95B005-D829-4826-99A7-0832A5E2E604}"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32AD204-4965-46EC-99CA-BA1242374A14}" type="datetimeFigureOut">
              <a:rPr lang="en-US" smtClean="0"/>
              <a:pPr/>
              <a:t>24-Dec-19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5B005-D829-4826-99A7-0832A5E2E604}"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32AD204-4965-46EC-99CA-BA1242374A14}" type="datetimeFigureOut">
              <a:rPr lang="en-US" smtClean="0"/>
              <a:pPr/>
              <a:t>24-Dec-19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95B005-D829-4826-99A7-0832A5E2E604}"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2AD204-4965-46EC-99CA-BA1242374A14}" type="datetimeFigureOut">
              <a:rPr lang="en-US" smtClean="0"/>
              <a:pPr/>
              <a:t>24-Dec-19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95B005-D829-4826-99A7-0832A5E2E604}"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AD204-4965-46EC-99CA-BA1242374A14}" type="datetimeFigureOut">
              <a:rPr lang="en-US" smtClean="0"/>
              <a:pPr/>
              <a:t>24-Dec-19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95B005-D829-4826-99A7-0832A5E2E604}"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2AD204-4965-46EC-99CA-BA1242374A14}" type="datetimeFigureOut">
              <a:rPr lang="en-US" smtClean="0"/>
              <a:pPr/>
              <a:t>24-Dec-19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5B005-D829-4826-99A7-0832A5E2E60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2AD204-4965-46EC-99CA-BA1242374A14}" type="datetimeFigureOut">
              <a:rPr lang="en-US" smtClean="0"/>
              <a:pPr/>
              <a:t>24-Dec-19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5B005-D829-4826-99A7-0832A5E2E60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32AD204-4965-46EC-99CA-BA1242374A14}" type="datetimeFigureOut">
              <a:rPr lang="en-US" smtClean="0"/>
              <a:pPr/>
              <a:t>24-Dec-19</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A95B005-D829-4826-99A7-0832A5E2E604}"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733800"/>
            <a:ext cx="6858000" cy="990600"/>
          </a:xfrm>
        </p:spPr>
        <p:txBody>
          <a:bodyPr>
            <a:noAutofit/>
          </a:bodyPr>
          <a:lstStyle/>
          <a:p>
            <a:r>
              <a:rPr lang="en-US" sz="2400" b="1" dirty="0"/>
              <a:t>Dynamic Programming Accelerated Evolutionary Planning for</a:t>
            </a:r>
            <a:br>
              <a:rPr lang="en-US" sz="2400" b="1" dirty="0"/>
            </a:br>
            <a:r>
              <a:rPr lang="en-US" sz="2400" b="1" dirty="0"/>
              <a:t>Constrained Robotic Missions</a:t>
            </a:r>
            <a:endParaRPr lang="en-US" sz="2400" dirty="0"/>
          </a:p>
        </p:txBody>
      </p:sp>
      <p:sp>
        <p:nvSpPr>
          <p:cNvPr id="3" name="Subtitle 2"/>
          <p:cNvSpPr>
            <a:spLocks noGrp="1"/>
          </p:cNvSpPr>
          <p:nvPr>
            <p:ph type="subTitle" idx="1"/>
          </p:nvPr>
        </p:nvSpPr>
        <p:spPr/>
        <p:txBody>
          <a:bodyPr/>
          <a:lstStyle/>
          <a:p>
            <a:r>
              <a:rPr lang="en-US" dirty="0" smtClean="0"/>
              <a:t>Rahul Kala</a:t>
            </a:r>
          </a:p>
        </p:txBody>
      </p:sp>
      <p:sp>
        <p:nvSpPr>
          <p:cNvPr id="4" name="Date Placeholder 27"/>
          <p:cNvSpPr>
            <a:spLocks noGrp="1"/>
          </p:cNvSpPr>
          <p:nvPr>
            <p:ph type="dt" sz="half" idx="10"/>
          </p:nvPr>
        </p:nvSpPr>
        <p:spPr>
          <a:xfrm>
            <a:off x="6400800" y="6355080"/>
            <a:ext cx="2286000" cy="365760"/>
          </a:xfrm>
        </p:spPr>
        <p:txBody>
          <a:bodyPr/>
          <a:lstStyle>
            <a:lvl1pPr>
              <a:defRPr sz="1400"/>
            </a:lvl1pPr>
          </a:lstStyle>
          <a:p>
            <a:pPr algn="r"/>
            <a:r>
              <a:rPr lang="en-US" dirty="0" smtClean="0"/>
              <a:t>18</a:t>
            </a:r>
            <a:r>
              <a:rPr lang="en-US" baseline="30000" dirty="0" smtClean="0"/>
              <a:t>th</a:t>
            </a:r>
            <a:r>
              <a:rPr lang="en-US" dirty="0" smtClean="0"/>
              <a:t> May, 2018</a:t>
            </a:r>
            <a:endParaRPr lang="en-US" dirty="0"/>
          </a:p>
        </p:txBody>
      </p:sp>
      <p:sp>
        <p:nvSpPr>
          <p:cNvPr id="5" name="Footer Placeholder 16"/>
          <p:cNvSpPr>
            <a:spLocks noGrp="1"/>
          </p:cNvSpPr>
          <p:nvPr>
            <p:ph type="ftr" sz="quarter" idx="11"/>
          </p:nvPr>
        </p:nvSpPr>
        <p:spPr>
          <a:xfrm>
            <a:off x="2910840" y="6355080"/>
            <a:ext cx="3474720" cy="441960"/>
          </a:xfrm>
        </p:spPr>
        <p:txBody>
          <a:bodyPr/>
          <a:lstStyle/>
          <a:p>
            <a:pPr algn="ctr"/>
            <a:r>
              <a:rPr lang="en-US" dirty="0" smtClean="0"/>
              <a:t>rkala.in</a:t>
            </a:r>
          </a:p>
        </p:txBody>
      </p:sp>
      <p:sp>
        <p:nvSpPr>
          <p:cNvPr id="6" name="Slide Number Placeholder 28"/>
          <p:cNvSpPr>
            <a:spLocks noGrp="1"/>
          </p:cNvSpPr>
          <p:nvPr>
            <p:ph type="sldNum" sz="quarter" idx="12"/>
          </p:nvPr>
        </p:nvSpPr>
        <p:spPr>
          <a:xfrm>
            <a:off x="682752" y="6355080"/>
            <a:ext cx="1219200" cy="365760"/>
          </a:xfrm>
        </p:spPr>
        <p:txBody>
          <a:bodyPr/>
          <a:lstStyle>
            <a:lvl1pPr>
              <a:defRPr/>
            </a:lvl1pPr>
          </a:lstStyle>
          <a:p>
            <a:r>
              <a:rPr lang="en-US" dirty="0" smtClean="0"/>
              <a:t>IIIT Allahabad</a:t>
            </a:r>
            <a:endParaRPr lang="en-US" dirty="0"/>
          </a:p>
        </p:txBody>
      </p:sp>
      <p:pic>
        <p:nvPicPr>
          <p:cNvPr id="1030" name="Picture 6" descr="http://iiita.ac.in/images/logo.png"/>
          <p:cNvPicPr>
            <a:picLocks noChangeAspect="1" noChangeArrowheads="1"/>
          </p:cNvPicPr>
          <p:nvPr/>
        </p:nvPicPr>
        <p:blipFill>
          <a:blip r:embed="rId2"/>
          <a:srcRect/>
          <a:stretch>
            <a:fillRect/>
          </a:stretch>
        </p:blipFill>
        <p:spPr bwMode="auto">
          <a:xfrm>
            <a:off x="304800" y="6324600"/>
            <a:ext cx="368011" cy="381000"/>
          </a:xfrm>
          <a:prstGeom prst="rect">
            <a:avLst/>
          </a:prstGeom>
          <a:noFill/>
        </p:spPr>
      </p:pic>
      <p:pic>
        <p:nvPicPr>
          <p:cNvPr id="12" name="Picture 6" descr="http://iiita.ac.in/images/logo.png"/>
          <p:cNvPicPr>
            <a:picLocks noChangeAspect="1" noChangeArrowheads="1"/>
          </p:cNvPicPr>
          <p:nvPr/>
        </p:nvPicPr>
        <p:blipFill>
          <a:blip r:embed="rId2"/>
          <a:srcRect/>
          <a:stretch>
            <a:fillRect/>
          </a:stretch>
        </p:blipFill>
        <p:spPr bwMode="auto">
          <a:xfrm>
            <a:off x="381000" y="304800"/>
            <a:ext cx="1066800" cy="1104452"/>
          </a:xfrm>
          <a:prstGeom prst="rect">
            <a:avLst/>
          </a:prstGeom>
          <a:noFill/>
        </p:spPr>
      </p:pic>
      <p:sp>
        <p:nvSpPr>
          <p:cNvPr id="13" name="Slide Number Placeholder 28"/>
          <p:cNvSpPr txBox="1">
            <a:spLocks/>
          </p:cNvSpPr>
          <p:nvPr/>
        </p:nvSpPr>
        <p:spPr>
          <a:xfrm>
            <a:off x="1219200" y="381000"/>
            <a:ext cx="7543800" cy="914400"/>
          </a:xfrm>
          <a:prstGeom prst="rect">
            <a:avLst/>
          </a:prstGeom>
          <a:effectLst/>
        </p:spPr>
        <p:txBody>
          <a:bodyPr vert="horz">
            <a:scene3d>
              <a:camera prst="orthographicFront">
                <a:rot lat="0" lon="0" rev="0"/>
              </a:camera>
              <a:lightRig rig="contrasting" dir="t">
                <a:rot lat="0" lon="0" rev="4500000"/>
              </a:lightRig>
            </a:scene3d>
            <a:sp3d extrusionH="57150" contourW="6350" prstMaterial="metal">
              <a:bevelT w="127000" h="31750"/>
              <a:contourClr>
                <a:schemeClr val="accent1">
                  <a:shade val="75000"/>
                </a:schemeClr>
              </a:contourClr>
            </a:sp3d>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all" normalizeH="0" baseline="0" noProof="0" dirty="0" smtClean="0">
                <a:ln w="0"/>
                <a:solidFill>
                  <a:srgbClr val="002060"/>
                </a:solidFill>
                <a:effectLst/>
                <a:uLnTx/>
                <a:uFillTx/>
                <a:latin typeface="+mn-lt"/>
                <a:ea typeface="+mn-ea"/>
                <a:cs typeface="+mn-cs"/>
              </a:rPr>
              <a:t>Robotics and Artificial Intelligence Laboratory</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cap="all" dirty="0">
              <a:ln w="0"/>
              <a:solidFill>
                <a:srgbClr val="0070C0"/>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all" normalizeH="0" baseline="0" noProof="0" dirty="0" smtClean="0">
                <a:ln w="0"/>
                <a:solidFill>
                  <a:srgbClr val="0070C0"/>
                </a:solidFill>
                <a:effectLst/>
                <a:uLnTx/>
                <a:uFillTx/>
                <a:latin typeface="+mn-lt"/>
                <a:ea typeface="+mn-ea"/>
                <a:cs typeface="+mn-cs"/>
              </a:rPr>
              <a:t>Indian Institute of Information Technology,  Allahabad</a:t>
            </a:r>
            <a:endParaRPr kumimoji="0" lang="en-US" b="1" i="0" u="none" strike="noStrike" kern="1200" cap="all" normalizeH="0" baseline="0" noProof="0" dirty="0">
              <a:ln w="0"/>
              <a:solidFill>
                <a:srgbClr val="0070C0"/>
              </a:solidFill>
              <a:effectLst/>
              <a:uLnTx/>
              <a:uFillTx/>
              <a:latin typeface="+mn-lt"/>
              <a:ea typeface="+mn-ea"/>
              <a:cs typeface="+mn-cs"/>
            </a:endParaRPr>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4629" y="1521699"/>
            <a:ext cx="1958341" cy="1688225"/>
          </a:xfrm>
          <a:prstGeom prst="rect">
            <a:avLst/>
          </a:prstGeom>
        </p:spPr>
      </p:pic>
      <p:pic>
        <p:nvPicPr>
          <p:cNvPr id="20" name="Picture 1"/>
          <p:cNvPicPr>
            <a:picLocks noChangeAspect="1"/>
          </p:cNvPicPr>
          <p:nvPr/>
        </p:nvPicPr>
        <p:blipFill>
          <a:blip r:embed="rId4">
            <a:extLst>
              <a:ext uri="{28A0092B-C50C-407E-A947-70E740481C1C}">
                <a14:useLocalDpi xmlns:a14="http://schemas.microsoft.com/office/drawing/2010/main" val="0"/>
              </a:ext>
            </a:extLst>
          </a:blip>
          <a:srcRect l="14427" t="14363" r="14078" b="17403"/>
          <a:stretch>
            <a:fillRect/>
          </a:stretch>
        </p:blipFill>
        <p:spPr bwMode="auto">
          <a:xfrm>
            <a:off x="571500" y="2387419"/>
            <a:ext cx="1752600" cy="99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Box 2"/>
          <p:cNvSpPr txBox="1">
            <a:spLocks noChangeArrowheads="1"/>
          </p:cNvSpPr>
          <p:nvPr/>
        </p:nvSpPr>
        <p:spPr bwMode="auto">
          <a:xfrm>
            <a:off x="279094" y="1927044"/>
            <a:ext cx="29321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r>
              <a:rPr lang="en-US" altLang="en-US" sz="2400" i="1" dirty="0"/>
              <a:t>Research Sponsored By:</a:t>
            </a:r>
          </a:p>
        </p:txBody>
      </p:sp>
      <p:sp>
        <p:nvSpPr>
          <p:cNvPr id="7" name="TextBox 6"/>
          <p:cNvSpPr txBox="1"/>
          <p:nvPr/>
        </p:nvSpPr>
        <p:spPr>
          <a:xfrm>
            <a:off x="279095" y="5657850"/>
            <a:ext cx="8712505" cy="830997"/>
          </a:xfrm>
          <a:prstGeom prst="rect">
            <a:avLst/>
          </a:prstGeom>
          <a:noFill/>
        </p:spPr>
        <p:txBody>
          <a:bodyPr wrap="square" rtlCol="0">
            <a:spAutoFit/>
          </a:bodyPr>
          <a:lstStyle/>
          <a:p>
            <a:r>
              <a:rPr lang="en-US" sz="1600" dirty="0" smtClean="0"/>
              <a:t>Presentation of </a:t>
            </a:r>
            <a:r>
              <a:rPr lang="en-US" sz="1600" dirty="0"/>
              <a:t>the paper: R. Kala (2018) Dynamic Programming Accelerated Evolutionary Planning for Constrained Robotic Missions, In Proceedings of the IEEE Conference on Simulation, Modelling and Programming for Autonomous Robots, Brisbane, Australia, pp 81-86.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and Solution </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446931228"/>
              </p:ext>
            </p:extLst>
          </p:nvPr>
        </p:nvGraphicFramePr>
        <p:xfrm>
          <a:off x="685800" y="1447800"/>
          <a:ext cx="7543800" cy="4479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6"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7"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8" name="Picture 42" descr="http://iiita.ac.in/images/logo.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9113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917278099"/>
              </p:ext>
            </p:extLst>
          </p:nvPr>
        </p:nvGraphicFramePr>
        <p:xfrm>
          <a:off x="381000" y="1524001"/>
          <a:ext cx="8382000" cy="3962399"/>
        </p:xfrm>
        <a:graphic>
          <a:graphicData uri="http://schemas.openxmlformats.org/drawingml/2006/table">
            <a:tbl>
              <a:tblPr firstRow="1" bandRow="1">
                <a:tableStyleId>{5C22544A-7EE6-4342-B048-85BDC9FD1C3A}</a:tableStyleId>
              </a:tblPr>
              <a:tblGrid>
                <a:gridCol w="2743200"/>
                <a:gridCol w="1828800"/>
                <a:gridCol w="3810000"/>
              </a:tblGrid>
              <a:tr h="1028724">
                <a:tc>
                  <a:txBody>
                    <a:bodyPr/>
                    <a:lstStyle/>
                    <a:p>
                      <a:pPr algn="ctr"/>
                      <a:r>
                        <a:rPr lang="en-US" sz="2800" dirty="0" smtClean="0"/>
                        <a:t>Tasks</a:t>
                      </a:r>
                      <a:endParaRPr lang="en-US" sz="2800" dirty="0"/>
                    </a:p>
                  </a:txBody>
                  <a:tcPr/>
                </a:tc>
                <a:tc>
                  <a:txBody>
                    <a:bodyPr/>
                    <a:lstStyle/>
                    <a:p>
                      <a:pPr algn="ctr"/>
                      <a:r>
                        <a:rPr lang="en-US" sz="2800" dirty="0" smtClean="0"/>
                        <a:t>Solution of Tasks</a:t>
                      </a:r>
                      <a:endParaRPr lang="en-US" sz="2800" dirty="0"/>
                    </a:p>
                  </a:txBody>
                  <a:tcPr/>
                </a:tc>
                <a:tc>
                  <a:txBody>
                    <a:bodyPr/>
                    <a:lstStyle/>
                    <a:p>
                      <a:pPr algn="ctr"/>
                      <a:r>
                        <a:rPr lang="en-US" sz="2800" dirty="0" smtClean="0"/>
                        <a:t>Sample Mission Solutions</a:t>
                      </a:r>
                      <a:endParaRPr lang="en-US" sz="2800" dirty="0"/>
                    </a:p>
                  </a:txBody>
                  <a:tcPr/>
                </a:tc>
              </a:tr>
              <a:tr h="1503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i="1" dirty="0" smtClean="0">
                          <a:latin typeface="Monotype Corsiva" panose="03010101010201010101" pitchFamily="66" charset="0"/>
                        </a:rPr>
                        <a:t>Go to W</a:t>
                      </a:r>
                      <a:r>
                        <a:rPr lang="en-US" sz="2800" i="1" baseline="-25000" dirty="0" smtClean="0">
                          <a:latin typeface="Monotype Corsiva" panose="03010101010201010101" pitchFamily="66" charset="0"/>
                        </a:rPr>
                        <a:t>1</a:t>
                      </a:r>
                      <a:r>
                        <a:rPr lang="en-US" sz="2800" i="1" dirty="0" smtClean="0">
                          <a:latin typeface="Monotype Corsiva" panose="03010101010201010101" pitchFamily="66" charset="0"/>
                        </a:rPr>
                        <a:t> </a:t>
                      </a:r>
                      <a:r>
                        <a:rPr lang="en-US" sz="2800" i="1" dirty="0" smtClean="0">
                          <a:solidFill>
                            <a:srgbClr val="92D050"/>
                          </a:solidFill>
                          <a:latin typeface="Monotype Corsiva" panose="03010101010201010101" pitchFamily="66" charset="0"/>
                        </a:rPr>
                        <a:t>or</a:t>
                      </a:r>
                      <a:r>
                        <a:rPr lang="en-US" sz="2800" i="1" dirty="0" smtClean="0">
                          <a:latin typeface="Monotype Corsiva" panose="03010101010201010101" pitchFamily="66" charset="0"/>
                        </a:rPr>
                        <a:t> W</a:t>
                      </a:r>
                      <a:r>
                        <a:rPr lang="en-US" sz="2800" i="1" baseline="-25000" dirty="0" smtClean="0">
                          <a:latin typeface="Monotype Corsiva" panose="03010101010201010101" pitchFamily="66" charset="0"/>
                        </a:rPr>
                        <a:t>2</a:t>
                      </a:r>
                      <a:r>
                        <a:rPr lang="en-US" sz="2800" i="1" dirty="0" smtClean="0">
                          <a:latin typeface="Monotype Corsiva" panose="03010101010201010101" pitchFamily="66" charset="0"/>
                        </a:rPr>
                        <a:t> </a:t>
                      </a:r>
                      <a:r>
                        <a:rPr lang="en-US" sz="2800" i="1" dirty="0" smtClean="0">
                          <a:solidFill>
                            <a:srgbClr val="92D050"/>
                          </a:solidFill>
                          <a:latin typeface="Monotype Corsiva" panose="03010101010201010101" pitchFamily="66" charset="0"/>
                        </a:rPr>
                        <a:t>or</a:t>
                      </a:r>
                      <a:r>
                        <a:rPr lang="en-US" sz="2800" i="1" dirty="0" smtClean="0">
                          <a:latin typeface="Monotype Corsiva" panose="03010101010201010101" pitchFamily="66" charset="0"/>
                        </a:rPr>
                        <a:t> W</a:t>
                      </a:r>
                      <a:r>
                        <a:rPr lang="en-US" sz="2800" i="1" baseline="-25000" dirty="0" smtClean="0">
                          <a:latin typeface="Monotype Corsiva" panose="03010101010201010101" pitchFamily="66" charset="0"/>
                        </a:rPr>
                        <a:t>3</a:t>
                      </a:r>
                      <a:r>
                        <a:rPr lang="en-US" sz="2800" i="1" dirty="0" smtClean="0">
                          <a:latin typeface="Monotype Corsiva" panose="03010101010201010101" pitchFamily="66" charset="0"/>
                        </a:rPr>
                        <a:t>, </a:t>
                      </a:r>
                      <a:r>
                        <a:rPr lang="en-US" sz="2800" i="1" dirty="0" smtClean="0">
                          <a:solidFill>
                            <a:srgbClr val="00B0F0"/>
                          </a:solidFill>
                          <a:latin typeface="Monotype Corsiva" panose="03010101010201010101" pitchFamily="66" charset="0"/>
                        </a:rPr>
                        <a:t>then </a:t>
                      </a:r>
                      <a:r>
                        <a:rPr lang="en-US" sz="2800" i="1" dirty="0" smtClean="0">
                          <a:latin typeface="Monotype Corsiva" panose="03010101010201010101" pitchFamily="66" charset="0"/>
                        </a:rPr>
                        <a:t>go to T </a:t>
                      </a:r>
                      <a:r>
                        <a:rPr lang="en-US" sz="2800" i="1" dirty="0" smtClean="0">
                          <a:solidFill>
                            <a:srgbClr val="FF0000"/>
                          </a:solidFill>
                          <a:latin typeface="Monotype Corsiva" panose="03010101010201010101" pitchFamily="66" charset="0"/>
                        </a:rPr>
                        <a:t>and</a:t>
                      </a:r>
                      <a:r>
                        <a:rPr lang="en-US" sz="2800" i="1" dirty="0" smtClean="0">
                          <a:latin typeface="Monotype Corsiva" panose="03010101010201010101" pitchFamily="66" charset="0"/>
                        </a:rPr>
                        <a:t> S</a:t>
                      </a:r>
                      <a:endParaRPr lang="en-US" sz="2800" dirty="0" smtClean="0"/>
                    </a:p>
                  </a:txBody>
                  <a:tcPr/>
                </a:tc>
                <a:tc>
                  <a:txBody>
                    <a:bodyPr/>
                    <a:lstStyle/>
                    <a:p>
                      <a:pPr lvl="0"/>
                      <a:r>
                        <a:rPr lang="en-US" sz="2800" i="1" dirty="0" smtClean="0">
                          <a:latin typeface="Monotype Corsiva" panose="03010101010201010101" pitchFamily="66" charset="0"/>
                        </a:rPr>
                        <a:t>W</a:t>
                      </a:r>
                      <a:r>
                        <a:rPr lang="en-US" sz="2800" i="1" baseline="-25000" dirty="0" smtClean="0">
                          <a:latin typeface="Monotype Corsiva" panose="03010101010201010101" pitchFamily="66" charset="0"/>
                        </a:rPr>
                        <a:t>2</a:t>
                      </a:r>
                      <a:r>
                        <a:rPr lang="en-US" sz="2800" i="1" dirty="0" smtClean="0">
                          <a:latin typeface="Monotype Corsiva" panose="03010101010201010101" pitchFamily="66" charset="0"/>
                        </a:rPr>
                        <a:t> ○ S ○  </a:t>
                      </a:r>
                      <a:r>
                        <a:rPr lang="en-US" sz="2800" i="1" dirty="0" smtClean="0">
                          <a:solidFill>
                            <a:schemeClr val="tx1"/>
                          </a:solidFill>
                          <a:latin typeface="Monotype Corsiva" panose="03010101010201010101" pitchFamily="66" charset="0"/>
                        </a:rPr>
                        <a:t>T</a:t>
                      </a:r>
                      <a:endParaRPr lang="en-US" sz="2800" dirty="0" smtClean="0">
                        <a:solidFill>
                          <a:schemeClr val="tx1"/>
                        </a:solidFill>
                      </a:endParaRPr>
                    </a:p>
                  </a:txBody>
                  <a:tcPr/>
                </a:tc>
                <a:tc rowSpan="2">
                  <a:txBody>
                    <a:bodyPr/>
                    <a:lstStyle/>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i="1" dirty="0" smtClean="0">
                          <a:latin typeface="Monotype Corsiva" panose="03010101010201010101" pitchFamily="66" charset="0"/>
                        </a:rPr>
                        <a:t>W</a:t>
                      </a:r>
                      <a:r>
                        <a:rPr lang="en-US" sz="2800" i="1" baseline="-25000" dirty="0" smtClean="0">
                          <a:latin typeface="Monotype Corsiva" panose="03010101010201010101" pitchFamily="66" charset="0"/>
                        </a:rPr>
                        <a:t>2</a:t>
                      </a:r>
                      <a:r>
                        <a:rPr lang="en-US" sz="2800" i="1" dirty="0" smtClean="0">
                          <a:latin typeface="Monotype Corsiva" panose="03010101010201010101" pitchFamily="66" charset="0"/>
                        </a:rPr>
                        <a:t> ○ S ○  </a:t>
                      </a:r>
                      <a:r>
                        <a:rPr lang="en-US" sz="2800" i="1" dirty="0" smtClean="0">
                          <a:solidFill>
                            <a:schemeClr val="tx1"/>
                          </a:solidFill>
                          <a:latin typeface="Monotype Corsiva" panose="03010101010201010101" pitchFamily="66" charset="0"/>
                        </a:rPr>
                        <a:t>T </a:t>
                      </a:r>
                      <a:r>
                        <a:rPr lang="en-US" sz="2800" i="1" dirty="0" smtClean="0">
                          <a:latin typeface="Monotype Corsiva" panose="03010101010201010101" pitchFamily="66" charset="0"/>
                        </a:rPr>
                        <a:t>○C</a:t>
                      </a:r>
                      <a:r>
                        <a:rPr lang="en-US" sz="2800" i="1" baseline="-25000" dirty="0" smtClean="0">
                          <a:latin typeface="Monotype Corsiva" panose="03010101010201010101" pitchFamily="66" charset="0"/>
                        </a:rPr>
                        <a:t>1</a:t>
                      </a:r>
                      <a:r>
                        <a:rPr lang="en-US" sz="2800" i="1" dirty="0" smtClean="0">
                          <a:latin typeface="Monotype Corsiva" panose="03010101010201010101" pitchFamily="66" charset="0"/>
                        </a:rPr>
                        <a:t> ○ R</a:t>
                      </a:r>
                      <a:endParaRPr lang="en-US" sz="2800" dirty="0" smtClean="0">
                        <a:solidFill>
                          <a:schemeClr val="tx1"/>
                        </a:solidFill>
                      </a:endParaRP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i="1" dirty="0" smtClean="0">
                          <a:latin typeface="Monotype Corsiva" panose="03010101010201010101" pitchFamily="66" charset="0"/>
                        </a:rPr>
                        <a:t>W</a:t>
                      </a:r>
                      <a:r>
                        <a:rPr lang="en-US" sz="2800" i="1" baseline="-25000" dirty="0" smtClean="0">
                          <a:latin typeface="Monotype Corsiva" panose="03010101010201010101" pitchFamily="66" charset="0"/>
                        </a:rPr>
                        <a:t>2</a:t>
                      </a:r>
                      <a:r>
                        <a:rPr lang="en-US" sz="2800" i="1" dirty="0" smtClean="0">
                          <a:latin typeface="Monotype Corsiva" panose="03010101010201010101" pitchFamily="66" charset="0"/>
                        </a:rPr>
                        <a:t> ○C</a:t>
                      </a:r>
                      <a:r>
                        <a:rPr lang="en-US" sz="2800" i="1" baseline="-25000" dirty="0" smtClean="0">
                          <a:latin typeface="Monotype Corsiva" panose="03010101010201010101" pitchFamily="66" charset="0"/>
                        </a:rPr>
                        <a:t>1</a:t>
                      </a:r>
                      <a:r>
                        <a:rPr lang="en-US" sz="2800" i="1" dirty="0" smtClean="0">
                          <a:latin typeface="Monotype Corsiva" panose="03010101010201010101" pitchFamily="66" charset="0"/>
                        </a:rPr>
                        <a:t>○ S ○ R ○ </a:t>
                      </a:r>
                      <a:r>
                        <a:rPr lang="en-US" sz="2800" i="1" dirty="0" smtClean="0">
                          <a:solidFill>
                            <a:schemeClr val="tx1"/>
                          </a:solidFill>
                          <a:latin typeface="Monotype Corsiva" panose="03010101010201010101" pitchFamily="66" charset="0"/>
                        </a:rPr>
                        <a:t>T</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i="1" dirty="0" smtClean="0">
                          <a:latin typeface="Monotype Corsiva" panose="03010101010201010101" pitchFamily="66" charset="0"/>
                        </a:rPr>
                        <a:t>C</a:t>
                      </a:r>
                      <a:r>
                        <a:rPr lang="en-US" sz="2800" i="1" baseline="-25000" dirty="0" smtClean="0">
                          <a:latin typeface="Monotype Corsiva" panose="03010101010201010101" pitchFamily="66" charset="0"/>
                        </a:rPr>
                        <a:t>1</a:t>
                      </a:r>
                      <a:r>
                        <a:rPr lang="en-US" sz="2800" i="1" dirty="0" smtClean="0">
                          <a:latin typeface="Monotype Corsiva" panose="03010101010201010101" pitchFamily="66" charset="0"/>
                        </a:rPr>
                        <a:t> ○ R ○W</a:t>
                      </a:r>
                      <a:r>
                        <a:rPr lang="en-US" sz="2800" i="1" baseline="-25000" dirty="0" smtClean="0">
                          <a:latin typeface="Monotype Corsiva" panose="03010101010201010101" pitchFamily="66" charset="0"/>
                        </a:rPr>
                        <a:t>2</a:t>
                      </a:r>
                      <a:r>
                        <a:rPr lang="en-US" sz="2800" i="1" dirty="0" smtClean="0">
                          <a:latin typeface="Monotype Corsiva" panose="03010101010201010101" pitchFamily="66" charset="0"/>
                        </a:rPr>
                        <a:t> ○ S ○  </a:t>
                      </a:r>
                      <a:r>
                        <a:rPr lang="en-US" sz="2800" i="1" dirty="0" smtClean="0">
                          <a:solidFill>
                            <a:schemeClr val="tx1"/>
                          </a:solidFill>
                          <a:latin typeface="Monotype Corsiva" panose="03010101010201010101" pitchFamily="66" charset="0"/>
                        </a:rPr>
                        <a:t>T</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i="1" dirty="0" smtClean="0">
                          <a:latin typeface="Monotype Corsiva" panose="03010101010201010101" pitchFamily="66" charset="0"/>
                        </a:rPr>
                        <a:t>C</a:t>
                      </a:r>
                      <a:r>
                        <a:rPr lang="en-US" sz="2800" i="1" baseline="-25000" dirty="0" smtClean="0">
                          <a:latin typeface="Monotype Corsiva" panose="03010101010201010101" pitchFamily="66" charset="0"/>
                        </a:rPr>
                        <a:t>1</a:t>
                      </a:r>
                      <a:r>
                        <a:rPr lang="en-US" sz="2800" i="1" dirty="0" smtClean="0">
                          <a:latin typeface="Monotype Corsiva" panose="03010101010201010101" pitchFamily="66" charset="0"/>
                        </a:rPr>
                        <a:t> ○W</a:t>
                      </a:r>
                      <a:r>
                        <a:rPr lang="en-US" sz="2800" i="1" baseline="-25000" dirty="0" smtClean="0">
                          <a:latin typeface="Monotype Corsiva" panose="03010101010201010101" pitchFamily="66" charset="0"/>
                        </a:rPr>
                        <a:t>2</a:t>
                      </a:r>
                      <a:r>
                        <a:rPr lang="en-US" sz="2800" i="1" dirty="0" smtClean="0">
                          <a:latin typeface="Monotype Corsiva" panose="03010101010201010101" pitchFamily="66" charset="0"/>
                        </a:rPr>
                        <a:t> ○ R ○ S ○  </a:t>
                      </a:r>
                      <a:r>
                        <a:rPr lang="en-US" sz="2800" i="1" dirty="0" smtClean="0">
                          <a:solidFill>
                            <a:schemeClr val="tx1"/>
                          </a:solidFill>
                          <a:latin typeface="Monotype Corsiva" panose="03010101010201010101" pitchFamily="66" charset="0"/>
                        </a:rPr>
                        <a:t>T</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800" dirty="0" smtClean="0">
                        <a:solidFill>
                          <a:schemeClr val="tx1"/>
                        </a:solidFill>
                      </a:endParaRP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smtClean="0">
                          <a:solidFill>
                            <a:schemeClr val="tx1"/>
                          </a:solidFill>
                        </a:rPr>
                        <a:t>and so on</a:t>
                      </a:r>
                    </a:p>
                  </a:txBody>
                  <a:tcPr/>
                </a:tc>
              </a:tr>
              <a:tr h="14301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i="1" dirty="0" smtClean="0">
                          <a:latin typeface="Monotype Corsiva" panose="03010101010201010101" pitchFamily="66" charset="0"/>
                        </a:rPr>
                        <a:t>Go to C</a:t>
                      </a:r>
                      <a:r>
                        <a:rPr lang="en-US" sz="2800" i="1" baseline="-25000" dirty="0" smtClean="0">
                          <a:latin typeface="Monotype Corsiva" panose="03010101010201010101" pitchFamily="66" charset="0"/>
                        </a:rPr>
                        <a:t>1</a:t>
                      </a:r>
                      <a:r>
                        <a:rPr lang="en-US" sz="2800" i="1" dirty="0" smtClean="0">
                          <a:latin typeface="Monotype Corsiva" panose="03010101010201010101" pitchFamily="66" charset="0"/>
                        </a:rPr>
                        <a:t> </a:t>
                      </a:r>
                      <a:r>
                        <a:rPr lang="en-US" sz="2800" i="1" dirty="0" smtClean="0">
                          <a:solidFill>
                            <a:srgbClr val="92D050"/>
                          </a:solidFill>
                          <a:latin typeface="Monotype Corsiva" panose="03010101010201010101" pitchFamily="66" charset="0"/>
                        </a:rPr>
                        <a:t>or </a:t>
                      </a:r>
                      <a:r>
                        <a:rPr lang="en-US" sz="2800" i="1" dirty="0" smtClean="0">
                          <a:latin typeface="Monotype Corsiva" panose="03010101010201010101" pitchFamily="66" charset="0"/>
                        </a:rPr>
                        <a:t>C</a:t>
                      </a:r>
                      <a:r>
                        <a:rPr lang="en-US" sz="2800" i="1" baseline="-25000" dirty="0" smtClean="0">
                          <a:latin typeface="Monotype Corsiva" panose="03010101010201010101" pitchFamily="66" charset="0"/>
                        </a:rPr>
                        <a:t>2</a:t>
                      </a:r>
                      <a:r>
                        <a:rPr lang="en-US" sz="2800" i="1" dirty="0" smtClean="0">
                          <a:latin typeface="Monotype Corsiva" panose="03010101010201010101" pitchFamily="66" charset="0"/>
                        </a:rPr>
                        <a:t> </a:t>
                      </a:r>
                      <a:r>
                        <a:rPr lang="en-US" sz="2800" i="1" dirty="0" smtClean="0">
                          <a:solidFill>
                            <a:srgbClr val="00B0F0"/>
                          </a:solidFill>
                          <a:latin typeface="Monotype Corsiva" panose="03010101010201010101" pitchFamily="66" charset="0"/>
                        </a:rPr>
                        <a:t>then</a:t>
                      </a:r>
                      <a:r>
                        <a:rPr lang="en-US" sz="2800" i="1" dirty="0" smtClean="0">
                          <a:latin typeface="Monotype Corsiva" panose="03010101010201010101" pitchFamily="66" charset="0"/>
                        </a:rPr>
                        <a:t> Go to R</a:t>
                      </a:r>
                      <a:endParaRPr lang="en-US" sz="28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i="1" kern="1200" dirty="0" smtClean="0">
                          <a:solidFill>
                            <a:schemeClr val="dk1"/>
                          </a:solidFill>
                          <a:latin typeface="Monotype Corsiva" panose="03010101010201010101" pitchFamily="66" charset="0"/>
                          <a:ea typeface="+mn-ea"/>
                          <a:cs typeface="+mn-cs"/>
                        </a:rPr>
                        <a:t>C</a:t>
                      </a:r>
                      <a:r>
                        <a:rPr kumimoji="0" lang="en-US" sz="2800" i="1" kern="1200" baseline="-25000" dirty="0" smtClean="0">
                          <a:solidFill>
                            <a:schemeClr val="dk1"/>
                          </a:solidFill>
                          <a:latin typeface="Monotype Corsiva" panose="03010101010201010101" pitchFamily="66" charset="0"/>
                          <a:ea typeface="+mn-ea"/>
                          <a:cs typeface="+mn-cs"/>
                        </a:rPr>
                        <a:t>1</a:t>
                      </a:r>
                      <a:r>
                        <a:rPr kumimoji="0" lang="en-US" sz="2800" i="1" kern="1200" dirty="0" smtClean="0">
                          <a:solidFill>
                            <a:schemeClr val="dk1"/>
                          </a:solidFill>
                          <a:latin typeface="Monotype Corsiva" panose="03010101010201010101" pitchFamily="66" charset="0"/>
                          <a:ea typeface="+mn-ea"/>
                          <a:cs typeface="+mn-cs"/>
                        </a:rPr>
                        <a:t> ○ R</a:t>
                      </a:r>
                    </a:p>
                    <a:p>
                      <a:endParaRPr lang="en-US" sz="3600" dirty="0"/>
                    </a:p>
                  </a:txBody>
                  <a:tcPr/>
                </a:tc>
                <a:tc vMerge="1">
                  <a:txBody>
                    <a:bodyPr/>
                    <a:lstStyle/>
                    <a:p>
                      <a:endParaRPr lang="en-US" sz="3600" dirty="0"/>
                    </a:p>
                  </a:txBody>
                  <a:tcPr/>
                </a:tc>
              </a:tr>
            </a:tbl>
          </a:graphicData>
        </a:graphic>
      </p:graphicFrame>
      <p:sp>
        <p:nvSpPr>
          <p:cNvPr id="5"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6"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7"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8" name="Picture 42" descr="http://iiita.ac.in/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457200" y="152400"/>
            <a:ext cx="8229600" cy="990600"/>
          </a:xfrm>
        </p:spPr>
        <p:txBody>
          <a:bodyPr/>
          <a:lstStyle/>
          <a:p>
            <a:r>
              <a:rPr lang="en-US" dirty="0" smtClean="0"/>
              <a:t>Dynamic Programming Alignment</a:t>
            </a:r>
            <a:endParaRPr lang="en-US" dirty="0"/>
          </a:p>
        </p:txBody>
      </p:sp>
    </p:spTree>
    <p:extLst>
      <p:ext uri="{BB962C8B-B14F-4D97-AF65-F5344CB8AC3E}">
        <p14:creationId xmlns:p14="http://schemas.microsoft.com/office/powerpoint/2010/main" val="3578916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Representation</a:t>
            </a:r>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val="1877434515"/>
              </p:ext>
            </p:extLst>
          </p:nvPr>
        </p:nvGraphicFramePr>
        <p:xfrm>
          <a:off x="1295400" y="2895600"/>
          <a:ext cx="3657600" cy="1112520"/>
        </p:xfrm>
        <a:graphic>
          <a:graphicData uri="http://schemas.openxmlformats.org/drawingml/2006/table">
            <a:tbl>
              <a:tblPr firstRow="1" bandRow="1">
                <a:tableStyleId>{5C22544A-7EE6-4342-B048-85BDC9FD1C3A}</a:tableStyleId>
              </a:tblPr>
              <a:tblGrid>
                <a:gridCol w="914400"/>
                <a:gridCol w="914400"/>
                <a:gridCol w="914400"/>
                <a:gridCol w="914400"/>
              </a:tblGrid>
              <a:tr h="370840">
                <a:tc>
                  <a:txBody>
                    <a:bodyPr/>
                    <a:lstStyle/>
                    <a:p>
                      <a:r>
                        <a:rPr lang="en-US" dirty="0" smtClean="0"/>
                        <a:t>Tasks</a:t>
                      </a:r>
                      <a:endParaRPr lang="en-US" dirty="0"/>
                    </a:p>
                  </a:txBody>
                  <a:tcPr/>
                </a:tc>
                <a:tc gridSpan="3">
                  <a:txBody>
                    <a:bodyPr/>
                    <a:lstStyle/>
                    <a:p>
                      <a:pPr algn="ctr"/>
                      <a:r>
                        <a:rPr lang="en-US" dirty="0" smtClean="0"/>
                        <a:t>Genes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Task 1</a:t>
                      </a:r>
                      <a:endParaRPr lang="en-US" dirty="0"/>
                    </a:p>
                  </a:txBody>
                  <a:tcPr/>
                </a:tc>
                <a:tc>
                  <a:txBody>
                    <a:bodyPr/>
                    <a:lstStyle/>
                    <a:p>
                      <a:r>
                        <a:rPr lang="en-US" dirty="0" smtClean="0"/>
                        <a:t>W</a:t>
                      </a:r>
                      <a:r>
                        <a:rPr lang="en-US" baseline="-25000" dirty="0" smtClean="0"/>
                        <a:t>2</a:t>
                      </a:r>
                      <a:endParaRPr lang="en-US" baseline="-25000" dirty="0"/>
                    </a:p>
                  </a:txBody>
                  <a:tcPr/>
                </a:tc>
                <a:tc>
                  <a:txBody>
                    <a:bodyPr/>
                    <a:lstStyle/>
                    <a:p>
                      <a:r>
                        <a:rPr lang="en-US" dirty="0" smtClean="0"/>
                        <a:t>S</a:t>
                      </a:r>
                      <a:endParaRPr lang="en-US" dirty="0"/>
                    </a:p>
                  </a:txBody>
                  <a:tcPr/>
                </a:tc>
                <a:tc>
                  <a:txBody>
                    <a:bodyPr/>
                    <a:lstStyle/>
                    <a:p>
                      <a:r>
                        <a:rPr lang="en-US" dirty="0" smtClean="0"/>
                        <a:t>T</a:t>
                      </a:r>
                      <a:endParaRPr lang="en-US" dirty="0"/>
                    </a:p>
                  </a:txBody>
                  <a:tcPr/>
                </a:tc>
              </a:tr>
              <a:tr h="370840">
                <a:tc>
                  <a:txBody>
                    <a:bodyPr/>
                    <a:lstStyle/>
                    <a:p>
                      <a:r>
                        <a:rPr lang="en-US" dirty="0" smtClean="0"/>
                        <a:t>Task 2</a:t>
                      </a:r>
                      <a:endParaRPr lang="en-US" dirty="0"/>
                    </a:p>
                  </a:txBody>
                  <a:tcPr/>
                </a:tc>
                <a:tc>
                  <a:txBody>
                    <a:bodyPr/>
                    <a:lstStyle/>
                    <a:p>
                      <a:r>
                        <a:rPr lang="en-US" dirty="0" smtClean="0"/>
                        <a:t>C</a:t>
                      </a:r>
                      <a:r>
                        <a:rPr lang="en-US" baseline="-25000" dirty="0" smtClean="0"/>
                        <a:t>1</a:t>
                      </a:r>
                      <a:endParaRPr lang="en-US" baseline="-25000" dirty="0"/>
                    </a:p>
                  </a:txBody>
                  <a:tcPr/>
                </a:tc>
                <a:tc>
                  <a:txBody>
                    <a:bodyPr/>
                    <a:lstStyle/>
                    <a:p>
                      <a:r>
                        <a:rPr lang="en-US" dirty="0" smtClean="0"/>
                        <a:t>R</a:t>
                      </a:r>
                      <a:endParaRPr lang="en-US" dirty="0"/>
                    </a:p>
                  </a:txBody>
                  <a:tcPr/>
                </a:tc>
                <a:tc>
                  <a:txBody>
                    <a:bodyPr/>
                    <a:lstStyle/>
                    <a:p>
                      <a:endParaRPr lang="en-US" dirty="0"/>
                    </a:p>
                  </a:txBody>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2597781088"/>
              </p:ext>
            </p:extLst>
          </p:nvPr>
        </p:nvGraphicFramePr>
        <p:xfrm>
          <a:off x="5562600" y="2895600"/>
          <a:ext cx="914400" cy="1112520"/>
        </p:xfrm>
        <a:graphic>
          <a:graphicData uri="http://schemas.openxmlformats.org/drawingml/2006/table">
            <a:tbl>
              <a:tblPr firstRow="1" bandRow="1">
                <a:tableStyleId>{5C22544A-7EE6-4342-B048-85BDC9FD1C3A}</a:tableStyleId>
              </a:tblPr>
              <a:tblGrid>
                <a:gridCol w="914400"/>
              </a:tblGrid>
              <a:tr h="370840">
                <a:tc>
                  <a:txBody>
                    <a:bodyPr/>
                    <a:lstStyle/>
                    <a:p>
                      <a:pPr algn="ctr"/>
                      <a:r>
                        <a:rPr lang="en-US" dirty="0" smtClean="0"/>
                        <a:t>Order</a:t>
                      </a:r>
                      <a:endParaRPr lang="en-US" dirty="0"/>
                    </a:p>
                  </a:txBody>
                  <a:tcPr/>
                </a:tc>
              </a:tr>
              <a:tr h="370840">
                <a:tc>
                  <a:txBody>
                    <a:bodyPr/>
                    <a:lstStyle/>
                    <a:p>
                      <a:pPr algn="ctr"/>
                      <a:r>
                        <a:rPr lang="en-US" dirty="0" smtClean="0"/>
                        <a:t>1</a:t>
                      </a:r>
                      <a:endParaRPr lang="en-US" dirty="0"/>
                    </a:p>
                  </a:txBody>
                  <a:tcPr/>
                </a:tc>
              </a:tr>
              <a:tr h="370840">
                <a:tc>
                  <a:txBody>
                    <a:bodyPr/>
                    <a:lstStyle/>
                    <a:p>
                      <a:pPr algn="ctr"/>
                      <a:r>
                        <a:rPr lang="en-US" dirty="0" smtClean="0"/>
                        <a:t>2</a:t>
                      </a:r>
                      <a:endParaRPr lang="en-US" dirty="0"/>
                    </a:p>
                  </a:txBody>
                  <a:tcPr/>
                </a:tc>
              </a:tr>
            </a:tbl>
          </a:graphicData>
        </a:graphic>
      </p:graphicFrame>
      <p:sp>
        <p:nvSpPr>
          <p:cNvPr id="24"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25"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26"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27" name="Picture 42" descr="http://iiita.ac.in/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3034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Operators</a:t>
            </a:r>
            <a:endParaRPr lang="en-US" dirty="0"/>
          </a:p>
        </p:txBody>
      </p:sp>
      <p:graphicFrame>
        <p:nvGraphicFramePr>
          <p:cNvPr id="4" name="Diagram 3"/>
          <p:cNvGraphicFramePr/>
          <p:nvPr>
            <p:extLst>
              <p:ext uri="{D42A27DB-BD31-4B8C-83A1-F6EECF244321}">
                <p14:modId xmlns:p14="http://schemas.microsoft.com/office/powerpoint/2010/main" val="3588056909"/>
              </p:ext>
            </p:extLst>
          </p:nvPr>
        </p:nvGraphicFramePr>
        <p:xfrm>
          <a:off x="457200" y="1600200"/>
          <a:ext cx="80772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6"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7"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8" name="Picture 42" descr="http://iiita.ac.in/images/logo.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992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13"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14"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15"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16" name="Picture 42" descr="http://iiita.ac.in/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1963" y="1524000"/>
            <a:ext cx="8121650" cy="448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0994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The </a:t>
            </a:r>
            <a:r>
              <a:rPr lang="en-US" dirty="0"/>
              <a:t>supervisor RK instructs the robot to get the request of an equipment verified by any two of his students, namely, </a:t>
            </a:r>
            <a:r>
              <a:rPr lang="en-US" dirty="0" err="1"/>
              <a:t>Bishnu</a:t>
            </a:r>
            <a:r>
              <a:rPr lang="en-US" dirty="0"/>
              <a:t> (29), </a:t>
            </a:r>
            <a:r>
              <a:rPr lang="en-US" dirty="0" err="1"/>
              <a:t>Heena</a:t>
            </a:r>
            <a:r>
              <a:rPr lang="en-US" dirty="0"/>
              <a:t> (28) and Racheal (21); and to further take the recommendation from any of the two postdocs namely, Ross (9) and </a:t>
            </a:r>
            <a:r>
              <a:rPr lang="en-US" dirty="0" err="1"/>
              <a:t>Priyanshu</a:t>
            </a:r>
            <a:r>
              <a:rPr lang="en-US" dirty="0"/>
              <a:t> (27). The robot should come with the signed document to Office RK (2). </a:t>
            </a:r>
            <a:endParaRPr lang="en-US" dirty="0" smtClean="0"/>
          </a:p>
          <a:p>
            <a:r>
              <a:rPr lang="en-US" dirty="0" smtClean="0"/>
              <a:t>Meanwhile</a:t>
            </a:r>
            <a:r>
              <a:rPr lang="en-US" dirty="0"/>
              <a:t>, the person GCN has been reported a serious discipline issue by his students and calls the robot to his office (1) to get a document to be first noted by Joey (6) and thereafter delivered and signed receiving by all his students Monica (22), </a:t>
            </a:r>
            <a:r>
              <a:rPr lang="en-US" dirty="0" err="1"/>
              <a:t>Divya</a:t>
            </a:r>
            <a:r>
              <a:rPr lang="en-US" dirty="0"/>
              <a:t> (25) and </a:t>
            </a:r>
            <a:r>
              <a:rPr lang="en-US" dirty="0" err="1"/>
              <a:t>Latika</a:t>
            </a:r>
            <a:r>
              <a:rPr lang="en-US" dirty="0"/>
              <a:t> (26). The robot must finally take a photocopy of the receiving at the copying station (7), submit the photocopy to the office RK (2) and then give the original copy to the secretary’s office Mary (4). </a:t>
            </a:r>
            <a:endParaRPr lang="en-US" dirty="0" smtClean="0"/>
          </a:p>
          <a:p>
            <a:r>
              <a:rPr lang="en-US" dirty="0" smtClean="0"/>
              <a:t>The </a:t>
            </a:r>
            <a:r>
              <a:rPr lang="en-US" dirty="0"/>
              <a:t>user </a:t>
            </a:r>
            <a:r>
              <a:rPr lang="en-US" dirty="0" err="1"/>
              <a:t>Priyanshu</a:t>
            </a:r>
            <a:r>
              <a:rPr lang="en-US" dirty="0"/>
              <a:t> (27) also calls the robot to collect his stipend sanction paper, get his approved leave printout at the office system (8), to be finally signed by the guide RK (2). The robot must also make a copy at the copying station (7). </a:t>
            </a:r>
          </a:p>
        </p:txBody>
      </p:sp>
      <p:sp>
        <p:nvSpPr>
          <p:cNvPr id="4"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5"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6"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7" name="Picture 42" descr="http://iiita.ac.in/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0763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Problem (cont.)</a:t>
            </a:r>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t>The </a:t>
            </a:r>
            <a:r>
              <a:rPr lang="en-US" dirty="0"/>
              <a:t>robot is also simultaneously asked to prepare the classroom for a seminar, so the robot must switch on the lights (12), then switch on any two ACs out of the wall AC front (15), wall AC back (16), back right AC (17), back left AC (18). Then the robot must go to the left cupboard (23) or the right cupboard (24) to get a marker, and must return to the whiteboard (14) to wipe off the board and place the marker and to also switch on the projector (30). </a:t>
            </a:r>
            <a:endParaRPr lang="en-US" dirty="0" smtClean="0"/>
          </a:p>
          <a:p>
            <a:r>
              <a:rPr lang="en-US" dirty="0" smtClean="0"/>
              <a:t>The </a:t>
            </a:r>
            <a:r>
              <a:rPr lang="en-US" dirty="0"/>
              <a:t>robot is also to ensure the security and make inspections to the Classroom Entrance (10), ROBITA entrance gate (3), waiting area (5) and </a:t>
            </a:r>
            <a:r>
              <a:rPr lang="en-US" dirty="0" err="1"/>
              <a:t>Robita</a:t>
            </a:r>
            <a:r>
              <a:rPr lang="en-US" dirty="0"/>
              <a:t> lab entrance (11) and then to report all findings in person to office of the secretary, Mary (4). </a:t>
            </a:r>
            <a:endParaRPr lang="en-US" dirty="0" smtClean="0"/>
          </a:p>
          <a:p>
            <a:r>
              <a:rPr lang="en-US" dirty="0" smtClean="0"/>
              <a:t>Finally</a:t>
            </a:r>
            <a:r>
              <a:rPr lang="en-US" dirty="0"/>
              <a:t>, the robot must take attendance of all people, including RK (2), GCN (1), Mary (4), Joey (6), </a:t>
            </a:r>
            <a:r>
              <a:rPr lang="en-US" dirty="0" err="1"/>
              <a:t>Heena</a:t>
            </a:r>
            <a:r>
              <a:rPr lang="en-US" dirty="0"/>
              <a:t> (28), </a:t>
            </a:r>
            <a:r>
              <a:rPr lang="en-US" dirty="0" err="1"/>
              <a:t>Bishnu</a:t>
            </a:r>
            <a:r>
              <a:rPr lang="en-US" dirty="0"/>
              <a:t> (29), Racheal (21), Monica (22), </a:t>
            </a:r>
            <a:r>
              <a:rPr lang="en-US" dirty="0" err="1"/>
              <a:t>Divya</a:t>
            </a:r>
            <a:r>
              <a:rPr lang="en-US" dirty="0"/>
              <a:t> (25), </a:t>
            </a:r>
            <a:r>
              <a:rPr lang="en-US" dirty="0" err="1"/>
              <a:t>Latika</a:t>
            </a:r>
            <a:r>
              <a:rPr lang="en-US" dirty="0"/>
              <a:t> (26), </a:t>
            </a:r>
            <a:r>
              <a:rPr lang="en-US" dirty="0" err="1"/>
              <a:t>Priyanshu</a:t>
            </a:r>
            <a:r>
              <a:rPr lang="en-US" dirty="0"/>
              <a:t> (27) and Ross (9).</a:t>
            </a:r>
          </a:p>
          <a:p>
            <a:endParaRPr lang="en-US" dirty="0"/>
          </a:p>
        </p:txBody>
      </p:sp>
      <p:sp>
        <p:nvSpPr>
          <p:cNvPr id="4"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5"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6"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7" name="Picture 42" descr="http://iiita.ac.in/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3931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5"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6"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7"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8" name="Picture 42" descr="http://iiita.ac.in/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78503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p:cNvPicPr>
            <a:picLocks noChangeAspect="1" noChangeArrowheads="1"/>
          </p:cNvPicPr>
          <p:nvPr/>
        </p:nvPicPr>
        <p:blipFill>
          <a:blip r:embed="rId2">
            <a:extLst>
              <a:ext uri="{28A0092B-C50C-407E-A947-70E740481C1C}">
                <a14:useLocalDpi xmlns:a14="http://schemas.microsoft.com/office/drawing/2010/main" val="0"/>
              </a:ext>
            </a:extLst>
          </a:blip>
          <a:srcRect b="12206"/>
          <a:stretch>
            <a:fillRect/>
          </a:stretch>
        </p:blipFill>
        <p:spPr bwMode="auto">
          <a:xfrm>
            <a:off x="304800" y="1219200"/>
            <a:ext cx="4343400" cy="2546131"/>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b="14156"/>
          <a:stretch>
            <a:fillRect/>
          </a:stretch>
        </p:blipFill>
        <p:spPr bwMode="auto">
          <a:xfrm>
            <a:off x="4660134" y="1217364"/>
            <a:ext cx="4325741" cy="2287836"/>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b="11000"/>
          <a:stretch>
            <a:fillRect/>
          </a:stretch>
        </p:blipFill>
        <p:spPr bwMode="auto">
          <a:xfrm>
            <a:off x="2362200" y="3675179"/>
            <a:ext cx="4419600" cy="2479519"/>
          </a:xfrm>
          <a:prstGeom prst="rect">
            <a:avLst/>
          </a:prstGeom>
          <a:noFill/>
          <a:extLst>
            <a:ext uri="{909E8E84-426E-40DD-AFC4-6F175D3DCCD1}">
              <a14:hiddenFill xmlns:a14="http://schemas.microsoft.com/office/drawing/2010/main">
                <a:solidFill>
                  <a:srgbClr val="FFFFFF"/>
                </a:solidFill>
              </a14:hiddenFill>
            </a:ext>
          </a:extLst>
        </p:spPr>
      </p:pic>
      <p:sp>
        <p:nvSpPr>
          <p:cNvPr id="10"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11"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12"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13" name="Picture 42" descr="http://iiita.ac.in/images/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448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3000" y="2743200"/>
            <a:ext cx="5105400"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4"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5"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6" name="Picture 42" descr="http://iiita.ac.in/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727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2286000"/>
            <a:ext cx="5432898" cy="1862048"/>
          </a:xfrm>
          <a:prstGeom prst="rect">
            <a:avLst/>
          </a:prstGeom>
          <a:noFill/>
        </p:spPr>
        <p:txBody>
          <a:bodyPr wrap="none" rtlCol="0">
            <a:spAutoFit/>
          </a:bodyPr>
          <a:lstStyle/>
          <a:p>
            <a:r>
              <a:rPr lang="en-US" sz="11500" i="1" dirty="0" smtClean="0">
                <a:latin typeface="Monotype Corsiva" panose="03010101010201010101" pitchFamily="66" charset="0"/>
              </a:rPr>
              <a:t>Go for tea</a:t>
            </a:r>
            <a:endParaRPr lang="en-US" sz="11500" i="1" dirty="0">
              <a:latin typeface="Monotype Corsiva" panose="03010101010201010101" pitchFamily="66" charset="0"/>
            </a:endParaRPr>
          </a:p>
        </p:txBody>
      </p:sp>
      <p:sp>
        <p:nvSpPr>
          <p:cNvPr id="5"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6"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7"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8" name="Picture 42" descr="http://iiita.ac.in/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457200" y="152400"/>
            <a:ext cx="8229600" cy="990600"/>
          </a:xfrm>
        </p:spPr>
        <p:txBody>
          <a:bodyPr/>
          <a:lstStyle/>
          <a:p>
            <a:r>
              <a:rPr lang="en-US" dirty="0" smtClean="0"/>
              <a:t>Example 1: Robot Motion Planning</a:t>
            </a:r>
            <a:endParaRPr lang="en-US" dirty="0"/>
          </a:p>
        </p:txBody>
      </p:sp>
    </p:spTree>
    <p:extLst>
      <p:ext uri="{BB962C8B-B14F-4D97-AF65-F5344CB8AC3E}">
        <p14:creationId xmlns:p14="http://schemas.microsoft.com/office/powerpoint/2010/main" val="3026442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1143000"/>
            <a:ext cx="7162800" cy="5016758"/>
          </a:xfrm>
          <a:prstGeom prst="rect">
            <a:avLst/>
          </a:prstGeom>
          <a:noFill/>
        </p:spPr>
        <p:txBody>
          <a:bodyPr wrap="square" rtlCol="0">
            <a:spAutoFit/>
          </a:bodyPr>
          <a:lstStyle/>
          <a:p>
            <a:pPr algn="ctr"/>
            <a:r>
              <a:rPr lang="en-US" sz="8000" i="1" dirty="0" smtClean="0">
                <a:latin typeface="Monotype Corsiva" panose="03010101010201010101" pitchFamily="66" charset="0"/>
              </a:rPr>
              <a:t>Go to washroom, </a:t>
            </a:r>
            <a:r>
              <a:rPr lang="en-US" sz="8000" i="1" dirty="0" smtClean="0">
                <a:solidFill>
                  <a:srgbClr val="FF0000"/>
                </a:solidFill>
                <a:latin typeface="Monotype Corsiva" panose="03010101010201010101" pitchFamily="66" charset="0"/>
              </a:rPr>
              <a:t>and </a:t>
            </a:r>
            <a:r>
              <a:rPr lang="en-US" sz="8000" i="1" dirty="0" smtClean="0">
                <a:latin typeface="Monotype Corsiva" panose="03010101010201010101" pitchFamily="66" charset="0"/>
              </a:rPr>
              <a:t>get banquet tickets, </a:t>
            </a:r>
            <a:r>
              <a:rPr lang="en-US" sz="8000" i="1" dirty="0" smtClean="0">
                <a:solidFill>
                  <a:srgbClr val="FF0000"/>
                </a:solidFill>
                <a:latin typeface="Monotype Corsiva" panose="03010101010201010101" pitchFamily="66" charset="0"/>
              </a:rPr>
              <a:t>and </a:t>
            </a:r>
            <a:r>
              <a:rPr lang="en-US" sz="8000" i="1" dirty="0" smtClean="0">
                <a:latin typeface="Monotype Corsiva" panose="03010101010201010101" pitchFamily="66" charset="0"/>
              </a:rPr>
              <a:t>go for tea </a:t>
            </a:r>
            <a:r>
              <a:rPr lang="en-US" sz="8000" i="1" dirty="0">
                <a:solidFill>
                  <a:srgbClr val="FF0000"/>
                </a:solidFill>
                <a:latin typeface="Monotype Corsiva" panose="03010101010201010101" pitchFamily="66" charset="0"/>
              </a:rPr>
              <a:t>and </a:t>
            </a:r>
            <a:r>
              <a:rPr lang="en-US" sz="8000" i="1" dirty="0" smtClean="0">
                <a:latin typeface="Monotype Corsiva" panose="03010101010201010101" pitchFamily="66" charset="0"/>
              </a:rPr>
              <a:t>buy snacks</a:t>
            </a:r>
            <a:endParaRPr lang="en-US" sz="8000" i="1" dirty="0">
              <a:latin typeface="Monotype Corsiva" panose="03010101010201010101" pitchFamily="66" charset="0"/>
            </a:endParaRPr>
          </a:p>
        </p:txBody>
      </p:sp>
      <p:sp>
        <p:nvSpPr>
          <p:cNvPr id="3"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5"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6"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7" name="Picture 42" descr="http://iiita.ac.in/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457200" y="152400"/>
            <a:ext cx="8229600" cy="990600"/>
          </a:xfrm>
        </p:spPr>
        <p:txBody>
          <a:bodyPr/>
          <a:lstStyle/>
          <a:p>
            <a:r>
              <a:rPr lang="en-US" dirty="0" smtClean="0"/>
              <a:t>Example 2: AND units</a:t>
            </a:r>
            <a:endParaRPr lang="en-US" dirty="0"/>
          </a:p>
        </p:txBody>
      </p:sp>
    </p:spTree>
    <p:extLst>
      <p:ext uri="{BB962C8B-B14F-4D97-AF65-F5344CB8AC3E}">
        <p14:creationId xmlns:p14="http://schemas.microsoft.com/office/powerpoint/2010/main" val="1121382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24000"/>
            <a:ext cx="8458200" cy="4154984"/>
          </a:xfrm>
          <a:prstGeom prst="rect">
            <a:avLst/>
          </a:prstGeom>
          <a:noFill/>
        </p:spPr>
        <p:txBody>
          <a:bodyPr wrap="square" rtlCol="0">
            <a:spAutoFit/>
          </a:bodyPr>
          <a:lstStyle/>
          <a:p>
            <a:pPr algn="ctr"/>
            <a:r>
              <a:rPr lang="en-US" sz="6600" i="1" dirty="0" smtClean="0">
                <a:latin typeface="Monotype Corsiva" panose="03010101010201010101" pitchFamily="66" charset="0"/>
              </a:rPr>
              <a:t>Go to </a:t>
            </a:r>
            <a:r>
              <a:rPr lang="en-US" sz="6600" i="1" dirty="0" smtClean="0">
                <a:solidFill>
                  <a:srgbClr val="00B050"/>
                </a:solidFill>
                <a:latin typeface="Monotype Corsiva" panose="03010101010201010101" pitchFamily="66" charset="0"/>
              </a:rPr>
              <a:t>any one </a:t>
            </a:r>
            <a:r>
              <a:rPr lang="en-US" sz="6600" i="1" dirty="0" smtClean="0">
                <a:latin typeface="Monotype Corsiva" panose="03010101010201010101" pitchFamily="66" charset="0"/>
              </a:rPr>
              <a:t>washroom, and get banquet tickets </a:t>
            </a:r>
            <a:r>
              <a:rPr lang="en-US" sz="6600" i="1" dirty="0" smtClean="0">
                <a:solidFill>
                  <a:srgbClr val="00B050"/>
                </a:solidFill>
                <a:latin typeface="Monotype Corsiva" panose="03010101010201010101" pitchFamily="66" charset="0"/>
              </a:rPr>
              <a:t>from either chair</a:t>
            </a:r>
            <a:r>
              <a:rPr lang="en-US" sz="6600" i="1" dirty="0" smtClean="0">
                <a:latin typeface="Monotype Corsiva" panose="03010101010201010101" pitchFamily="66" charset="0"/>
              </a:rPr>
              <a:t>, and go for tea </a:t>
            </a:r>
            <a:r>
              <a:rPr lang="en-US" sz="6600" i="1" dirty="0">
                <a:latin typeface="Monotype Corsiva" panose="03010101010201010101" pitchFamily="66" charset="0"/>
              </a:rPr>
              <a:t>and buy snacks</a:t>
            </a:r>
          </a:p>
        </p:txBody>
      </p:sp>
      <p:sp>
        <p:nvSpPr>
          <p:cNvPr id="3"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5"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6"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7" name="Picture 42" descr="http://iiita.ac.in/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457200" y="152400"/>
            <a:ext cx="8229600" cy="990600"/>
          </a:xfrm>
        </p:spPr>
        <p:txBody>
          <a:bodyPr/>
          <a:lstStyle/>
          <a:p>
            <a:r>
              <a:rPr lang="en-US" dirty="0" smtClean="0"/>
              <a:t>Example 3: Boolean Units</a:t>
            </a:r>
            <a:endParaRPr lang="en-US" dirty="0"/>
          </a:p>
        </p:txBody>
      </p:sp>
    </p:spTree>
    <p:extLst>
      <p:ext uri="{BB962C8B-B14F-4D97-AF65-F5344CB8AC3E}">
        <p14:creationId xmlns:p14="http://schemas.microsoft.com/office/powerpoint/2010/main" val="279862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24000"/>
            <a:ext cx="8458200" cy="4154984"/>
          </a:xfrm>
          <a:prstGeom prst="rect">
            <a:avLst/>
          </a:prstGeom>
          <a:noFill/>
        </p:spPr>
        <p:txBody>
          <a:bodyPr wrap="square" rtlCol="0">
            <a:spAutoFit/>
          </a:bodyPr>
          <a:lstStyle/>
          <a:p>
            <a:pPr algn="ctr"/>
            <a:r>
              <a:rPr lang="en-US" sz="6600" i="1" dirty="0" smtClean="0">
                <a:latin typeface="Monotype Corsiva" panose="03010101010201010101" pitchFamily="66" charset="0"/>
              </a:rPr>
              <a:t>Go to any one washroom, </a:t>
            </a:r>
            <a:r>
              <a:rPr lang="en-US" sz="6600" i="1" dirty="0" smtClean="0">
                <a:solidFill>
                  <a:srgbClr val="00B0F0"/>
                </a:solidFill>
                <a:latin typeface="Monotype Corsiva" panose="03010101010201010101" pitchFamily="66" charset="0"/>
              </a:rPr>
              <a:t>then</a:t>
            </a:r>
            <a:r>
              <a:rPr lang="en-US" sz="6600" i="1" dirty="0" smtClean="0">
                <a:solidFill>
                  <a:srgbClr val="FF0000"/>
                </a:solidFill>
                <a:latin typeface="Monotype Corsiva" panose="03010101010201010101" pitchFamily="66" charset="0"/>
              </a:rPr>
              <a:t> </a:t>
            </a:r>
            <a:r>
              <a:rPr lang="en-US" sz="6600" i="1" dirty="0" smtClean="0">
                <a:latin typeface="Monotype Corsiva" panose="03010101010201010101" pitchFamily="66" charset="0"/>
              </a:rPr>
              <a:t>get banquet tickets from either chair and go for tea and buy </a:t>
            </a:r>
            <a:r>
              <a:rPr lang="en-US" sz="6600" i="1" dirty="0">
                <a:latin typeface="Monotype Corsiva" panose="03010101010201010101" pitchFamily="66" charset="0"/>
              </a:rPr>
              <a:t>snacks</a:t>
            </a:r>
          </a:p>
        </p:txBody>
      </p:sp>
      <p:sp>
        <p:nvSpPr>
          <p:cNvPr id="3"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5"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6"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7" name="Picture 42" descr="http://iiita.ac.in/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457200" y="152400"/>
            <a:ext cx="8229600" cy="990600"/>
          </a:xfrm>
        </p:spPr>
        <p:txBody>
          <a:bodyPr/>
          <a:lstStyle/>
          <a:p>
            <a:r>
              <a:rPr lang="en-US" dirty="0" smtClean="0"/>
              <a:t>Example 4: Temporal Units</a:t>
            </a:r>
            <a:endParaRPr lang="en-US" dirty="0"/>
          </a:p>
        </p:txBody>
      </p:sp>
    </p:spTree>
    <p:extLst>
      <p:ext uri="{BB962C8B-B14F-4D97-AF65-F5344CB8AC3E}">
        <p14:creationId xmlns:p14="http://schemas.microsoft.com/office/powerpoint/2010/main" val="1849714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219200"/>
            <a:ext cx="8458200" cy="5078313"/>
          </a:xfrm>
          <a:prstGeom prst="rect">
            <a:avLst/>
          </a:prstGeom>
          <a:noFill/>
        </p:spPr>
        <p:txBody>
          <a:bodyPr wrap="square" rtlCol="0">
            <a:spAutoFit/>
          </a:bodyPr>
          <a:lstStyle/>
          <a:p>
            <a:pPr algn="ctr"/>
            <a:r>
              <a:rPr lang="en-US" sz="5400" i="1" dirty="0" smtClean="0">
                <a:latin typeface="Monotype Corsiva" panose="03010101010201010101" pitchFamily="66" charset="0"/>
              </a:rPr>
              <a:t>Go to any one washroom, then</a:t>
            </a:r>
            <a:r>
              <a:rPr lang="en-US" sz="5400" i="1" dirty="0" smtClean="0">
                <a:solidFill>
                  <a:srgbClr val="FF0000"/>
                </a:solidFill>
                <a:latin typeface="Monotype Corsiva" panose="03010101010201010101" pitchFamily="66" charset="0"/>
              </a:rPr>
              <a:t> </a:t>
            </a:r>
            <a:r>
              <a:rPr lang="en-US" sz="5400" i="1" dirty="0" smtClean="0">
                <a:latin typeface="Monotype Corsiva" panose="03010101010201010101" pitchFamily="66" charset="0"/>
              </a:rPr>
              <a:t>go for tea and buy snacks</a:t>
            </a:r>
            <a:endParaRPr lang="en-US" sz="3600" i="1" dirty="0" smtClean="0">
              <a:latin typeface="Monotype Corsiva" panose="03010101010201010101" pitchFamily="66" charset="0"/>
            </a:endParaRPr>
          </a:p>
          <a:p>
            <a:pPr algn="ctr"/>
            <a:r>
              <a:rPr lang="en-US" sz="5400" i="1" dirty="0" smtClean="0">
                <a:solidFill>
                  <a:srgbClr val="7030A0"/>
                </a:solidFill>
                <a:latin typeface="Monotype Corsiva" panose="03010101010201010101" pitchFamily="66" charset="0"/>
              </a:rPr>
              <a:t>AND</a:t>
            </a:r>
          </a:p>
          <a:p>
            <a:pPr algn="ctr"/>
            <a:r>
              <a:rPr lang="en-US" sz="5400" i="1" dirty="0" smtClean="0">
                <a:latin typeface="Monotype Corsiva" panose="03010101010201010101" pitchFamily="66" charset="0"/>
              </a:rPr>
              <a:t>Get </a:t>
            </a:r>
            <a:r>
              <a:rPr lang="en-US" sz="5400" i="1" dirty="0">
                <a:latin typeface="Monotype Corsiva" panose="03010101010201010101" pitchFamily="66" charset="0"/>
              </a:rPr>
              <a:t>banquet tickets from either </a:t>
            </a:r>
            <a:r>
              <a:rPr lang="en-US" sz="5400" i="1" dirty="0" smtClean="0">
                <a:latin typeface="Monotype Corsiva" panose="03010101010201010101" pitchFamily="66" charset="0"/>
              </a:rPr>
              <a:t>chair then report to registration desk</a:t>
            </a:r>
            <a:endParaRPr lang="en-US" sz="5400" i="1" dirty="0">
              <a:latin typeface="Monotype Corsiva" panose="03010101010201010101" pitchFamily="66" charset="0"/>
            </a:endParaRPr>
          </a:p>
        </p:txBody>
      </p:sp>
      <p:sp>
        <p:nvSpPr>
          <p:cNvPr id="3"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5"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6"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7" name="Picture 42" descr="http://iiita.ac.in/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457200" y="152400"/>
            <a:ext cx="8229600" cy="990600"/>
          </a:xfrm>
        </p:spPr>
        <p:txBody>
          <a:bodyPr/>
          <a:lstStyle/>
          <a:p>
            <a:r>
              <a:rPr lang="en-US" dirty="0" smtClean="0"/>
              <a:t>Example 5: Missions</a:t>
            </a:r>
            <a:endParaRPr lang="en-US" dirty="0"/>
          </a:p>
        </p:txBody>
      </p:sp>
    </p:spTree>
    <p:extLst>
      <p:ext uri="{BB962C8B-B14F-4D97-AF65-F5344CB8AC3E}">
        <p14:creationId xmlns:p14="http://schemas.microsoft.com/office/powerpoint/2010/main" val="1666263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219200"/>
            <a:ext cx="8458200" cy="4801314"/>
          </a:xfrm>
          <a:prstGeom prst="rect">
            <a:avLst/>
          </a:prstGeom>
          <a:noFill/>
        </p:spPr>
        <p:txBody>
          <a:bodyPr wrap="square" rtlCol="0">
            <a:spAutoFit/>
          </a:bodyPr>
          <a:lstStyle/>
          <a:p>
            <a:pPr algn="ctr"/>
            <a:r>
              <a:rPr lang="en-US" sz="5400" i="1" dirty="0" smtClean="0">
                <a:latin typeface="Monotype Corsiva" panose="03010101010201010101" pitchFamily="66" charset="0"/>
              </a:rPr>
              <a:t>Go to W</a:t>
            </a:r>
            <a:r>
              <a:rPr lang="en-US" sz="5400" i="1" baseline="-25000" dirty="0" smtClean="0">
                <a:latin typeface="Monotype Corsiva" panose="03010101010201010101" pitchFamily="66" charset="0"/>
              </a:rPr>
              <a:t>1</a:t>
            </a:r>
            <a:r>
              <a:rPr lang="en-US" sz="5400" i="1" dirty="0" smtClean="0">
                <a:latin typeface="Monotype Corsiva" panose="03010101010201010101" pitchFamily="66" charset="0"/>
              </a:rPr>
              <a:t> </a:t>
            </a:r>
            <a:r>
              <a:rPr lang="en-US" sz="5400" i="1" dirty="0" smtClean="0">
                <a:solidFill>
                  <a:srgbClr val="92D050"/>
                </a:solidFill>
                <a:latin typeface="Monotype Corsiva" panose="03010101010201010101" pitchFamily="66" charset="0"/>
              </a:rPr>
              <a:t>or</a:t>
            </a:r>
            <a:r>
              <a:rPr lang="en-US" sz="5400" i="1" dirty="0" smtClean="0">
                <a:latin typeface="Monotype Corsiva" panose="03010101010201010101" pitchFamily="66" charset="0"/>
              </a:rPr>
              <a:t> W</a:t>
            </a:r>
            <a:r>
              <a:rPr lang="en-US" sz="5400" i="1" baseline="-25000" dirty="0" smtClean="0">
                <a:latin typeface="Monotype Corsiva" panose="03010101010201010101" pitchFamily="66" charset="0"/>
              </a:rPr>
              <a:t>2</a:t>
            </a:r>
            <a:r>
              <a:rPr lang="en-US" sz="5400" i="1" dirty="0" smtClean="0">
                <a:latin typeface="Monotype Corsiva" panose="03010101010201010101" pitchFamily="66" charset="0"/>
              </a:rPr>
              <a:t> </a:t>
            </a:r>
            <a:r>
              <a:rPr lang="en-US" sz="5400" i="1" dirty="0" smtClean="0">
                <a:solidFill>
                  <a:srgbClr val="92D050"/>
                </a:solidFill>
                <a:latin typeface="Monotype Corsiva" panose="03010101010201010101" pitchFamily="66" charset="0"/>
              </a:rPr>
              <a:t>or</a:t>
            </a:r>
            <a:r>
              <a:rPr lang="en-US" sz="5400" i="1" dirty="0" smtClean="0">
                <a:latin typeface="Monotype Corsiva" panose="03010101010201010101" pitchFamily="66" charset="0"/>
              </a:rPr>
              <a:t> W</a:t>
            </a:r>
            <a:r>
              <a:rPr lang="en-US" sz="5400" i="1" baseline="-25000" dirty="0" smtClean="0">
                <a:latin typeface="Monotype Corsiva" panose="03010101010201010101" pitchFamily="66" charset="0"/>
              </a:rPr>
              <a:t>3</a:t>
            </a:r>
            <a:r>
              <a:rPr lang="en-US" sz="5400" i="1" dirty="0" smtClean="0">
                <a:latin typeface="Monotype Corsiva" panose="03010101010201010101" pitchFamily="66" charset="0"/>
              </a:rPr>
              <a:t>, </a:t>
            </a:r>
            <a:r>
              <a:rPr lang="en-US" sz="5400" i="1" dirty="0" smtClean="0">
                <a:solidFill>
                  <a:srgbClr val="00B0F0"/>
                </a:solidFill>
                <a:latin typeface="Monotype Corsiva" panose="03010101010201010101" pitchFamily="66" charset="0"/>
              </a:rPr>
              <a:t>then </a:t>
            </a:r>
            <a:r>
              <a:rPr lang="en-US" sz="5400" i="1" dirty="0" smtClean="0">
                <a:latin typeface="Monotype Corsiva" panose="03010101010201010101" pitchFamily="66" charset="0"/>
              </a:rPr>
              <a:t>go to T </a:t>
            </a:r>
            <a:r>
              <a:rPr lang="en-US" sz="5400" i="1" dirty="0" smtClean="0">
                <a:solidFill>
                  <a:srgbClr val="FF0000"/>
                </a:solidFill>
                <a:latin typeface="Monotype Corsiva" panose="03010101010201010101" pitchFamily="66" charset="0"/>
              </a:rPr>
              <a:t>and</a:t>
            </a:r>
            <a:r>
              <a:rPr lang="en-US" sz="5400" i="1" dirty="0" smtClean="0">
                <a:latin typeface="Monotype Corsiva" panose="03010101010201010101" pitchFamily="66" charset="0"/>
              </a:rPr>
              <a:t> S</a:t>
            </a:r>
          </a:p>
          <a:p>
            <a:pPr algn="ctr"/>
            <a:endParaRPr lang="en-US" sz="3600" i="1" dirty="0" smtClean="0">
              <a:latin typeface="Monotype Corsiva" panose="03010101010201010101" pitchFamily="66" charset="0"/>
            </a:endParaRPr>
          </a:p>
          <a:p>
            <a:pPr algn="ctr"/>
            <a:r>
              <a:rPr lang="en-US" sz="5400" i="1" dirty="0" smtClean="0">
                <a:solidFill>
                  <a:srgbClr val="7030A0"/>
                </a:solidFill>
                <a:latin typeface="Monotype Corsiva" panose="03010101010201010101" pitchFamily="66" charset="0"/>
              </a:rPr>
              <a:t>AND</a:t>
            </a:r>
          </a:p>
          <a:p>
            <a:pPr algn="ctr"/>
            <a:endParaRPr lang="en-US" sz="5400" i="1" dirty="0" smtClean="0">
              <a:latin typeface="Monotype Corsiva" panose="03010101010201010101" pitchFamily="66" charset="0"/>
            </a:endParaRPr>
          </a:p>
          <a:p>
            <a:pPr algn="ctr"/>
            <a:r>
              <a:rPr lang="en-US" sz="5400" i="1" dirty="0" smtClean="0">
                <a:latin typeface="Monotype Corsiva" panose="03010101010201010101" pitchFamily="66" charset="0"/>
              </a:rPr>
              <a:t>Go to C</a:t>
            </a:r>
            <a:r>
              <a:rPr lang="en-US" sz="5400" i="1" baseline="-25000" dirty="0" smtClean="0">
                <a:latin typeface="Monotype Corsiva" panose="03010101010201010101" pitchFamily="66" charset="0"/>
              </a:rPr>
              <a:t>1</a:t>
            </a:r>
            <a:r>
              <a:rPr lang="en-US" sz="5400" i="1" dirty="0" smtClean="0">
                <a:latin typeface="Monotype Corsiva" panose="03010101010201010101" pitchFamily="66" charset="0"/>
              </a:rPr>
              <a:t> </a:t>
            </a:r>
            <a:r>
              <a:rPr lang="en-US" sz="5400" i="1" dirty="0">
                <a:solidFill>
                  <a:srgbClr val="92D050"/>
                </a:solidFill>
                <a:latin typeface="Monotype Corsiva" panose="03010101010201010101" pitchFamily="66" charset="0"/>
              </a:rPr>
              <a:t>or </a:t>
            </a:r>
            <a:r>
              <a:rPr lang="en-US" sz="5400" i="1" dirty="0" smtClean="0">
                <a:latin typeface="Monotype Corsiva" panose="03010101010201010101" pitchFamily="66" charset="0"/>
              </a:rPr>
              <a:t>C</a:t>
            </a:r>
            <a:r>
              <a:rPr lang="en-US" sz="5400" i="1" baseline="-25000" dirty="0" smtClean="0">
                <a:latin typeface="Monotype Corsiva" panose="03010101010201010101" pitchFamily="66" charset="0"/>
              </a:rPr>
              <a:t>2</a:t>
            </a:r>
            <a:r>
              <a:rPr lang="en-US" sz="5400" i="1" dirty="0" smtClean="0">
                <a:latin typeface="Monotype Corsiva" panose="03010101010201010101" pitchFamily="66" charset="0"/>
              </a:rPr>
              <a:t> </a:t>
            </a:r>
            <a:r>
              <a:rPr lang="en-US" sz="5400" i="1" dirty="0" smtClean="0">
                <a:solidFill>
                  <a:srgbClr val="00B0F0"/>
                </a:solidFill>
                <a:latin typeface="Monotype Corsiva" panose="03010101010201010101" pitchFamily="66" charset="0"/>
              </a:rPr>
              <a:t>then</a:t>
            </a:r>
            <a:r>
              <a:rPr lang="en-US" sz="5400" i="1" dirty="0" smtClean="0">
                <a:latin typeface="Monotype Corsiva" panose="03010101010201010101" pitchFamily="66" charset="0"/>
              </a:rPr>
              <a:t> Go to R</a:t>
            </a:r>
            <a:endParaRPr lang="en-US" sz="5400" i="1" dirty="0">
              <a:latin typeface="Monotype Corsiva" panose="03010101010201010101" pitchFamily="66" charset="0"/>
            </a:endParaRPr>
          </a:p>
        </p:txBody>
      </p:sp>
      <p:sp>
        <p:nvSpPr>
          <p:cNvPr id="3"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5"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6"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7" name="Picture 42" descr="http://iiita.ac.in/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457200" y="152400"/>
            <a:ext cx="8229600" cy="990600"/>
          </a:xfrm>
        </p:spPr>
        <p:txBody>
          <a:bodyPr/>
          <a:lstStyle/>
          <a:p>
            <a:r>
              <a:rPr lang="en-US" dirty="0" smtClean="0"/>
              <a:t>Generic Mission</a:t>
            </a:r>
            <a:endParaRPr lang="en-US" dirty="0"/>
          </a:p>
        </p:txBody>
      </p:sp>
    </p:spTree>
    <p:extLst>
      <p:ext uri="{BB962C8B-B14F-4D97-AF65-F5344CB8AC3E}">
        <p14:creationId xmlns:p14="http://schemas.microsoft.com/office/powerpoint/2010/main" val="4118906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910454596"/>
              </p:ext>
            </p:extLst>
          </p:nvPr>
        </p:nvGraphicFramePr>
        <p:xfrm>
          <a:off x="533400" y="1219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6"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7"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8" name="Picture 42" descr="http://iiita.ac.in/images/logo.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457200" y="152400"/>
            <a:ext cx="8229600" cy="990600"/>
          </a:xfrm>
        </p:spPr>
        <p:txBody>
          <a:bodyPr/>
          <a:lstStyle/>
          <a:p>
            <a:r>
              <a:rPr lang="en-US" dirty="0" smtClean="0"/>
              <a:t>Another Example</a:t>
            </a:r>
            <a:endParaRPr lang="en-US" dirty="0"/>
          </a:p>
        </p:txBody>
      </p:sp>
    </p:spTree>
    <p:extLst>
      <p:ext uri="{BB962C8B-B14F-4D97-AF65-F5344CB8AC3E}">
        <p14:creationId xmlns:p14="http://schemas.microsoft.com/office/powerpoint/2010/main" val="2487672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Approaches </a:t>
            </a:r>
            <a:endParaRPr lang="en-US" dirty="0"/>
          </a:p>
        </p:txBody>
      </p:sp>
      <p:graphicFrame>
        <p:nvGraphicFramePr>
          <p:cNvPr id="5" name="Diagram 4"/>
          <p:cNvGraphicFramePr/>
          <p:nvPr>
            <p:extLst>
              <p:ext uri="{D42A27DB-BD31-4B8C-83A1-F6EECF244321}">
                <p14:modId xmlns:p14="http://schemas.microsoft.com/office/powerpoint/2010/main" val="2479062142"/>
              </p:ext>
            </p:extLst>
          </p:nvPr>
        </p:nvGraphicFramePr>
        <p:xfrm>
          <a:off x="990600" y="1371600"/>
          <a:ext cx="7162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Date Placeholder 27"/>
          <p:cNvSpPr>
            <a:spLocks noGrp="1"/>
          </p:cNvSpPr>
          <p:nvPr>
            <p:ph type="dt" sz="quarter" idx="10"/>
          </p:nvPr>
        </p:nvSpPr>
        <p:spPr bwMode="auto">
          <a:xfrm>
            <a:off x="6400800" y="6367463"/>
            <a:ext cx="2286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r" fontAlgn="base">
              <a:spcBef>
                <a:spcPct val="0"/>
              </a:spcBef>
              <a:spcAft>
                <a:spcPct val="0"/>
              </a:spcAft>
            </a:pPr>
            <a:r>
              <a:rPr lang="en-US" altLang="en-US" smtClean="0">
                <a:solidFill>
                  <a:schemeClr val="tx2"/>
                </a:solidFill>
              </a:rPr>
              <a:t>rkala.in</a:t>
            </a:r>
          </a:p>
        </p:txBody>
      </p:sp>
      <p:sp>
        <p:nvSpPr>
          <p:cNvPr id="7" name="Footer Placeholder 16"/>
          <p:cNvSpPr>
            <a:spLocks noGrp="1"/>
          </p:cNvSpPr>
          <p:nvPr>
            <p:ph type="ftr" sz="quarter" idx="11"/>
          </p:nvPr>
        </p:nvSpPr>
        <p:spPr bwMode="auto">
          <a:xfrm>
            <a:off x="2898775" y="6354763"/>
            <a:ext cx="4035425"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fontAlgn="base">
              <a:spcBef>
                <a:spcPct val="0"/>
              </a:spcBef>
              <a:spcAft>
                <a:spcPct val="0"/>
              </a:spcAft>
            </a:pPr>
            <a:r>
              <a:rPr lang="en-US" altLang="en-US" dirty="0" smtClean="0"/>
              <a:t>SIMPAR 2018</a:t>
            </a:r>
            <a:endParaRPr lang="en-US" altLang="en-US" dirty="0" smtClean="0">
              <a:solidFill>
                <a:schemeClr val="tx2"/>
              </a:solidFill>
            </a:endParaRPr>
          </a:p>
        </p:txBody>
      </p:sp>
      <p:sp>
        <p:nvSpPr>
          <p:cNvPr id="8" name="Slide Number Placeholder 28"/>
          <p:cNvSpPr>
            <a:spLocks noGrp="1"/>
          </p:cNvSpPr>
          <p:nvPr>
            <p:ph type="sldNum" sz="quarter" idx="12"/>
          </p:nvPr>
        </p:nvSpPr>
        <p:spPr bwMode="auto">
          <a:xfrm>
            <a:off x="609600" y="6324600"/>
            <a:ext cx="1219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r>
              <a:rPr lang="en-US" altLang="en-US" smtClean="0">
                <a:solidFill>
                  <a:schemeClr val="tx2"/>
                </a:solidFill>
              </a:rPr>
              <a:t>IIIT Allahabad</a:t>
            </a:r>
          </a:p>
        </p:txBody>
      </p:sp>
      <p:pic>
        <p:nvPicPr>
          <p:cNvPr id="9" name="Picture 42" descr="http://iiita.ac.in/images/logo.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1300" y="6324600"/>
            <a:ext cx="368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56176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1926</TotalTime>
  <Words>1005</Words>
  <Application>Microsoft Office PowerPoint</Application>
  <PresentationFormat>On-screen Show (4:3)</PresentationFormat>
  <Paragraphs>152</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Bookman Old Style</vt:lpstr>
      <vt:lpstr>Gill Sans MT</vt:lpstr>
      <vt:lpstr>Monotype Corsiva</vt:lpstr>
      <vt:lpstr>Wingdings</vt:lpstr>
      <vt:lpstr>Wingdings 3</vt:lpstr>
      <vt:lpstr>Origin</vt:lpstr>
      <vt:lpstr>Dynamic Programming Accelerated Evolutionary Planning for Constrained Robotic Missions</vt:lpstr>
      <vt:lpstr>Example 1: Robot Motion Planning</vt:lpstr>
      <vt:lpstr>Example 2: AND units</vt:lpstr>
      <vt:lpstr>Example 3: Boolean Units</vt:lpstr>
      <vt:lpstr>Example 4: Temporal Units</vt:lpstr>
      <vt:lpstr>Example 5: Missions</vt:lpstr>
      <vt:lpstr>Generic Mission</vt:lpstr>
      <vt:lpstr>Another Example</vt:lpstr>
      <vt:lpstr>Typical Approaches </vt:lpstr>
      <vt:lpstr>Problem and Solution </vt:lpstr>
      <vt:lpstr>Dynamic Programming Alignment</vt:lpstr>
      <vt:lpstr>Individual Representation</vt:lpstr>
      <vt:lpstr>Genetic Operators</vt:lpstr>
      <vt:lpstr>Results</vt:lpstr>
      <vt:lpstr>The Problem</vt:lpstr>
      <vt:lpstr>Problem (cont.)</vt:lpstr>
      <vt:lpstr>Results</vt:lpstr>
      <vt:lpstr>Analysis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Programming Accelerated Evolutionary Planning forSlide 1</dc:title>
  <dc:creator>iiita</dc:creator>
  <cp:lastModifiedBy>kala</cp:lastModifiedBy>
  <cp:revision>862</cp:revision>
  <dcterms:created xsi:type="dcterms:W3CDTF">2014-05-16T07:46:54Z</dcterms:created>
  <dcterms:modified xsi:type="dcterms:W3CDTF">2019-12-24T04:44:50Z</dcterms:modified>
</cp:coreProperties>
</file>